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comments/modernComment_158_119D2C6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4"/>
    <p:sldMasterId id="2147483780" r:id="rId5"/>
    <p:sldMasterId id="2147483804" r:id="rId6"/>
    <p:sldMasterId id="2147483817" r:id="rId7"/>
  </p:sldMasterIdLst>
  <p:notesMasterIdLst>
    <p:notesMasterId r:id="rId24"/>
  </p:notesMasterIdLst>
  <p:sldIdLst>
    <p:sldId id="269" r:id="rId8"/>
    <p:sldId id="344" r:id="rId9"/>
    <p:sldId id="366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11" r:id="rId22"/>
    <p:sldId id="324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Raleway" panose="020B0503030101060003" pitchFamily="34" charset="0"/>
      <p:regular r:id="rId35"/>
      <p:bold r:id="rId36"/>
      <p:italic r:id="rId37"/>
      <p:boldItalic r:id="rId38"/>
    </p:embeddedFont>
    <p:embeddedFont>
      <p:font typeface="Raleway Light" panose="020B0403030101060003" pitchFamily="34" charset="0"/>
      <p:regular r:id="rId39"/>
      <p:italic r:id="rId40"/>
    </p:embeddedFont>
    <p:embeddedFont>
      <p:font typeface="Raleway SemiBold" panose="020B0703030101060003" pitchFamily="34" charset="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8BE858-A051-432E-5AB1-D24035BFED6A}" name="Luda Romanyuk" initials="LR" userId="S::lromanyuk@kepro.com::7bfe8098-8908-4a9e-818d-a438820387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65E"/>
    <a:srgbClr val="404040"/>
    <a:srgbClr val="A6AFBA"/>
    <a:srgbClr val="EF8A45"/>
    <a:srgbClr val="546980"/>
    <a:srgbClr val="70C2D4"/>
    <a:srgbClr val="D9C973"/>
    <a:srgbClr val="D4CCA8"/>
    <a:srgbClr val="F2F2F2"/>
    <a:srgbClr val="BDE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17.fntdata"/></Relationships>
</file>

<file path=ppt/comments/modernComment_158_119D2C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67EFFE-0F9E-4CD1-9325-8195795EFCAB}" authorId="{C48BE858-A051-432E-5AB1-D24035BFED6A}" created="2021-12-27T15:24:38.68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5513198" sldId="344"/>
      <ac:picMk id="7" creationId="{66692E9E-A05A-4310-AB6B-BF18E6D6CB35}"/>
    </ac:deMkLst>
    <p188:txBody>
      <a:bodyPr/>
      <a:lstStyle/>
      <a:p>
        <a:r>
          <a:rPr lang="en-US"/>
          <a:t>Save the changes but mark completed only upon completion.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B3CC-822A-448C-A494-11F5A0573AD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BA10-C5CF-4769-BB45-19E5C126B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80D5C-F6B9-46E6-A8BE-B9BF160559CC}"/>
              </a:ext>
            </a:extLst>
          </p:cNvPr>
          <p:cNvCxnSpPr/>
          <p:nvPr userDrawn="1"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C795F-5433-4A60-99E9-11D600468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505" y="1808666"/>
            <a:ext cx="3114560" cy="8530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5DE60-93B0-4498-BD52-9D8AC7046359}"/>
              </a:ext>
            </a:extLst>
          </p:cNvPr>
          <p:cNvCxnSpPr/>
          <p:nvPr userDrawn="1"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2654DA9-A0B0-45D3-B7B8-375262ACB9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999" y="3149405"/>
            <a:ext cx="9144000" cy="9773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0" cap="all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0404EE8-B2A5-450E-9A81-6228F56DC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999" y="4369290"/>
            <a:ext cx="9144000" cy="376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Sub-Headline Title of Presentation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FB084F5-4CD1-40D9-A5B0-5B547857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8293" y="623142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A1A9B5"/>
                </a:solidFill>
                <a:latin typeface="Raleway Light" panose="020B04030301010600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4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ayou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FC7A03-B771-44F7-A957-5F46DBDDD00E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D01145E-B053-480A-AC30-80B6EAFDD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81336" y="866751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3C700EB-6948-4B3D-94F6-E8134ACFAF4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81335" y="1390812"/>
            <a:ext cx="3234365" cy="86517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DD9F2ED-217E-4B67-9033-DE643842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216769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B0C9AD-E92F-4AE1-86D9-6F8EBB8C6764}"/>
              </a:ext>
            </a:extLst>
          </p:cNvPr>
          <p:cNvCxnSpPr>
            <a:cxnSpLocks/>
          </p:cNvCxnSpPr>
          <p:nvPr userDrawn="1"/>
        </p:nvCxnSpPr>
        <p:spPr>
          <a:xfrm>
            <a:off x="876300" y="288839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56179F8-BAF4-48F4-9FFE-965E3014F93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76300" y="3168629"/>
            <a:ext cx="4391025" cy="30035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0D4EEA6-826F-4CAA-939B-33482E00159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081336" y="2734378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D5A9EB1-F0A1-4437-9B7B-2F28D46647C7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81335" y="3258438"/>
            <a:ext cx="3234365" cy="865181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520CDE-5603-4BA4-AC0E-C1BF28DEA28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081336" y="4602006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B7C59E7-1631-4BB3-BF24-86857618381B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081335" y="5126067"/>
            <a:ext cx="3234365" cy="865182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E83558-0D23-4184-A4C6-5A304A0846B6}"/>
              </a:ext>
            </a:extLst>
          </p:cNvPr>
          <p:cNvSpPr/>
          <p:nvPr userDrawn="1"/>
        </p:nvSpPr>
        <p:spPr>
          <a:xfrm>
            <a:off x="6628496" y="866751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102BCF-7E6C-40DB-B6CA-637C150CF8F9}"/>
              </a:ext>
            </a:extLst>
          </p:cNvPr>
          <p:cNvSpPr/>
          <p:nvPr userDrawn="1"/>
        </p:nvSpPr>
        <p:spPr>
          <a:xfrm>
            <a:off x="6628496" y="2734378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DD7EDF-1C8B-4D47-B7E0-C3576BB34DFE}"/>
              </a:ext>
            </a:extLst>
          </p:cNvPr>
          <p:cNvSpPr/>
          <p:nvPr userDrawn="1"/>
        </p:nvSpPr>
        <p:spPr>
          <a:xfrm>
            <a:off x="6642156" y="4602005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DF80C2-1B61-4A83-9111-0C1A4A947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>
          <p15:clr>
            <a:srgbClr val="FBAE40"/>
          </p15:clr>
        </p15:guide>
        <p15:guide id="2" pos="45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is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1D1F3E-5E4A-414A-B060-4CF7A1ACDB05}"/>
              </a:ext>
            </a:extLst>
          </p:cNvPr>
          <p:cNvSpPr/>
          <p:nvPr userDrawn="1"/>
        </p:nvSpPr>
        <p:spPr>
          <a:xfrm flipH="1">
            <a:off x="336576" y="345059"/>
            <a:ext cx="3605842" cy="522760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BD234D-2B48-4443-8C12-93E45BAD69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2211" y="1666928"/>
            <a:ext cx="4827127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DE4420-773B-42D0-889B-793AE42B5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161" y="651666"/>
            <a:ext cx="4860963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4A409F-165C-43DD-A5AE-01FBB79C252C}"/>
              </a:ext>
            </a:extLst>
          </p:cNvPr>
          <p:cNvCxnSpPr>
            <a:cxnSpLocks/>
          </p:cNvCxnSpPr>
          <p:nvPr userDrawn="1"/>
        </p:nvCxnSpPr>
        <p:spPr>
          <a:xfrm>
            <a:off x="4533161" y="1372368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C22C373-1DA0-49A0-A079-15F7E85D83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3605842" cy="52276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2E44BBB-6E99-4CD0-A483-B31C175A80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498347" y="1039921"/>
            <a:ext cx="1693654" cy="5099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9B74C93-8338-43A7-B64A-221A251384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533067" y="3331050"/>
            <a:ext cx="4861057" cy="28088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C531072-8A2C-4786-9F85-EC800E67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8B2AC3B-3D12-4247-A461-E16432FC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B8FED-CE21-4554-9615-E4F1E1FF0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1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E0A959-8D73-4BFE-A565-839AA1FC7F61}"/>
              </a:ext>
            </a:extLst>
          </p:cNvPr>
          <p:cNvSpPr/>
          <p:nvPr userDrawn="1"/>
        </p:nvSpPr>
        <p:spPr>
          <a:xfrm flipH="1">
            <a:off x="436896" y="3706356"/>
            <a:ext cx="9949132" cy="260517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196AACB-BEA1-40C0-9521-79B2387478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470" y="3305934"/>
            <a:ext cx="9949132" cy="26051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3D95C46-4D84-452D-8F4E-99CEBC61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65002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B26E6-60E4-46D5-A290-F5BA5D7DC899}"/>
              </a:ext>
            </a:extLst>
          </p:cNvPr>
          <p:cNvCxnSpPr>
            <a:cxnSpLocks/>
          </p:cNvCxnSpPr>
          <p:nvPr userDrawn="1"/>
        </p:nvCxnSpPr>
        <p:spPr>
          <a:xfrm>
            <a:off x="876300" y="137072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E81C031-6C0C-4CEE-8B45-2FB33E0C655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76301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8ADA81-69C1-47F6-BC08-5D78A3BC5AD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206620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781280-F2F1-4A51-A120-AF12BEEC7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5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 userDrawn="1">
          <p15:clr>
            <a:srgbClr val="FBAE40"/>
          </p15:clr>
        </p15:guide>
        <p15:guide id="2" pos="5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8A191A2-1815-4213-BFB6-302359B75777}"/>
              </a:ext>
            </a:extLst>
          </p:cNvPr>
          <p:cNvSpPr/>
          <p:nvPr userDrawn="1"/>
        </p:nvSpPr>
        <p:spPr>
          <a:xfrm>
            <a:off x="9022080" y="1"/>
            <a:ext cx="316992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14BBCFE-9B60-49F8-B6C5-1ECD65FD8A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824" y="2775578"/>
            <a:ext cx="6506853" cy="3530119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6FC17F8-0335-4251-930B-CF3A5F9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12C0771-4AD6-4196-B5B7-4C9EE53A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3B835-467B-4F22-9025-31B0363D3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pro Team V1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249D24-D2C1-4F5C-B073-29A8F13CCEBF}"/>
              </a:ext>
            </a:extLst>
          </p:cNvPr>
          <p:cNvCxnSpPr>
            <a:cxnSpLocks/>
          </p:cNvCxnSpPr>
          <p:nvPr userDrawn="1"/>
        </p:nvCxnSpPr>
        <p:spPr>
          <a:xfrm>
            <a:off x="3431232" y="6099550"/>
            <a:ext cx="3395639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88D58-1BCE-4995-8384-ED8D03C47E95}"/>
              </a:ext>
            </a:extLst>
          </p:cNvPr>
          <p:cNvCxnSpPr>
            <a:cxnSpLocks/>
          </p:cNvCxnSpPr>
          <p:nvPr userDrawn="1"/>
        </p:nvCxnSpPr>
        <p:spPr>
          <a:xfrm>
            <a:off x="5342453" y="3406966"/>
            <a:ext cx="31293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0ED802-D27C-4ACD-A1E8-92AD5D37FD3C}"/>
              </a:ext>
            </a:extLst>
          </p:cNvPr>
          <p:cNvCxnSpPr>
            <a:cxnSpLocks/>
          </p:cNvCxnSpPr>
          <p:nvPr userDrawn="1"/>
        </p:nvCxnSpPr>
        <p:spPr>
          <a:xfrm>
            <a:off x="4664020" y="4303206"/>
            <a:ext cx="33121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F350FF-2607-4AB9-97A8-4723F5BB59D4}"/>
              </a:ext>
            </a:extLst>
          </p:cNvPr>
          <p:cNvCxnSpPr>
            <a:cxnSpLocks/>
          </p:cNvCxnSpPr>
          <p:nvPr userDrawn="1"/>
        </p:nvCxnSpPr>
        <p:spPr>
          <a:xfrm>
            <a:off x="4055093" y="5200786"/>
            <a:ext cx="3175612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0CF9AC7-6B73-471D-8FF6-205C78455449}"/>
              </a:ext>
            </a:extLst>
          </p:cNvPr>
          <p:cNvCxnSpPr>
            <a:cxnSpLocks/>
          </p:cNvCxnSpPr>
          <p:nvPr userDrawn="1"/>
        </p:nvCxnSpPr>
        <p:spPr>
          <a:xfrm>
            <a:off x="5938674" y="2509170"/>
            <a:ext cx="3142915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3012383"/>
            <a:ext cx="4088989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66775" y="3733085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35C5C5-0E78-4829-9195-C2747EE6F52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938674" y="1793099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5A16E2A-6533-4F41-8133-E1BD9B46241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938674" y="2062650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BCAE461-EA65-4EE4-B2D2-1C23D2B5721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342453" y="2697602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31E995-4E4C-4DDF-86EA-7751B2B01DE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342453" y="2967153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E86445-706B-4ADF-A168-6B29B4F4344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64020" y="359302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803BED7-65A5-4957-8B17-A7580E47CB5A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664020" y="386257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D226ADA-068E-42CB-B751-FF433D83A4C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055093" y="449106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3BCDEC3-C76A-4F11-8C02-2EF28C05B84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055093" y="476061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ABADDDC-E9EA-4A72-8BA1-8B543BF5D6B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431232" y="5388640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42F86A7-75F9-4C68-99AD-7417A258165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431232" y="5658191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8FD6EE49-2998-43A6-9F2F-B6E247BD4AB9}"/>
              </a:ext>
            </a:extLst>
          </p:cNvPr>
          <p:cNvSpPr/>
          <p:nvPr userDrawn="1"/>
        </p:nvSpPr>
        <p:spPr>
          <a:xfrm flipH="1">
            <a:off x="5717446" y="-74425"/>
            <a:ext cx="6645349" cy="7038753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  <a:gd name="connsiteX4" fmla="*/ 0 w 4114800"/>
              <a:gd name="connsiteY4" fmla="*/ 0 h 6858000"/>
              <a:gd name="connsiteX0" fmla="*/ 0 w 4114800"/>
              <a:gd name="connsiteY0" fmla="*/ 31898 h 6889898"/>
              <a:gd name="connsiteX1" fmla="*/ 2668772 w 4114800"/>
              <a:gd name="connsiteY1" fmla="*/ 0 h 6889898"/>
              <a:gd name="connsiteX2" fmla="*/ 4114800 w 4114800"/>
              <a:gd name="connsiteY2" fmla="*/ 6889898 h 6889898"/>
              <a:gd name="connsiteX3" fmla="*/ 0 w 4114800"/>
              <a:gd name="connsiteY3" fmla="*/ 6889898 h 6889898"/>
              <a:gd name="connsiteX4" fmla="*/ 0 w 4114800"/>
              <a:gd name="connsiteY4" fmla="*/ 31898 h 6889898"/>
              <a:gd name="connsiteX0" fmla="*/ 0 w 4114800"/>
              <a:gd name="connsiteY0" fmla="*/ 21265 h 6879265"/>
              <a:gd name="connsiteX1" fmla="*/ 2604977 w 4114800"/>
              <a:gd name="connsiteY1" fmla="*/ 0 h 6879265"/>
              <a:gd name="connsiteX2" fmla="*/ 4114800 w 4114800"/>
              <a:gd name="connsiteY2" fmla="*/ 6879265 h 6879265"/>
              <a:gd name="connsiteX3" fmla="*/ 0 w 4114800"/>
              <a:gd name="connsiteY3" fmla="*/ 6879265 h 6879265"/>
              <a:gd name="connsiteX4" fmla="*/ 0 w 4114800"/>
              <a:gd name="connsiteY4" fmla="*/ 21265 h 6879265"/>
              <a:gd name="connsiteX0" fmla="*/ 0 w 6826102"/>
              <a:gd name="connsiteY0" fmla="*/ 31898 h 6879265"/>
              <a:gd name="connsiteX1" fmla="*/ 5316279 w 6826102"/>
              <a:gd name="connsiteY1" fmla="*/ 0 h 6879265"/>
              <a:gd name="connsiteX2" fmla="*/ 6826102 w 6826102"/>
              <a:gd name="connsiteY2" fmla="*/ 6879265 h 6879265"/>
              <a:gd name="connsiteX3" fmla="*/ 2711302 w 6826102"/>
              <a:gd name="connsiteY3" fmla="*/ 6879265 h 6879265"/>
              <a:gd name="connsiteX4" fmla="*/ 0 w 6826102"/>
              <a:gd name="connsiteY4" fmla="*/ 31898 h 6879265"/>
              <a:gd name="connsiteX0" fmla="*/ 0 w 6826102"/>
              <a:gd name="connsiteY0" fmla="*/ 21266 h 6868633"/>
              <a:gd name="connsiteX1" fmla="*/ 3880883 w 6826102"/>
              <a:gd name="connsiteY1" fmla="*/ 0 h 6868633"/>
              <a:gd name="connsiteX2" fmla="*/ 6826102 w 6826102"/>
              <a:gd name="connsiteY2" fmla="*/ 6868633 h 6868633"/>
              <a:gd name="connsiteX3" fmla="*/ 2711302 w 6826102"/>
              <a:gd name="connsiteY3" fmla="*/ 6868633 h 6868633"/>
              <a:gd name="connsiteX4" fmla="*/ 0 w 6826102"/>
              <a:gd name="connsiteY4" fmla="*/ 21266 h 6868633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711302 w 7187609"/>
              <a:gd name="connsiteY3" fmla="*/ 6868633 h 6889898"/>
              <a:gd name="connsiteX4" fmla="*/ 0 w 7187609"/>
              <a:gd name="connsiteY4" fmla="*/ 21266 h 6889898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583712 w 7187609"/>
              <a:gd name="connsiteY3" fmla="*/ 6889898 h 6889898"/>
              <a:gd name="connsiteX4" fmla="*/ 0 w 7187609"/>
              <a:gd name="connsiteY4" fmla="*/ 21266 h 6889898"/>
              <a:gd name="connsiteX0" fmla="*/ 0 w 8729330"/>
              <a:gd name="connsiteY0" fmla="*/ 1 h 6889898"/>
              <a:gd name="connsiteX1" fmla="*/ 5422604 w 8729330"/>
              <a:gd name="connsiteY1" fmla="*/ 0 h 6889898"/>
              <a:gd name="connsiteX2" fmla="*/ 8729330 w 8729330"/>
              <a:gd name="connsiteY2" fmla="*/ 6889898 h 6889898"/>
              <a:gd name="connsiteX3" fmla="*/ 4125433 w 8729330"/>
              <a:gd name="connsiteY3" fmla="*/ 6889898 h 6889898"/>
              <a:gd name="connsiteX4" fmla="*/ 0 w 8729330"/>
              <a:gd name="connsiteY4" fmla="*/ 1 h 6889898"/>
              <a:gd name="connsiteX0" fmla="*/ 0 w 8729330"/>
              <a:gd name="connsiteY0" fmla="*/ 0 h 6889897"/>
              <a:gd name="connsiteX1" fmla="*/ 4274288 w 8729330"/>
              <a:gd name="connsiteY1" fmla="*/ 42530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1988289 w 8729330"/>
              <a:gd name="connsiteY3" fmla="*/ 6879265 h 6889897"/>
              <a:gd name="connsiteX4" fmla="*/ 0 w 8729330"/>
              <a:gd name="connsiteY4" fmla="*/ 0 h 6889897"/>
              <a:gd name="connsiteX0" fmla="*/ 0 w 8771861"/>
              <a:gd name="connsiteY0" fmla="*/ 0 h 6943060"/>
              <a:gd name="connsiteX1" fmla="*/ 4625162 w 8771861"/>
              <a:gd name="connsiteY1" fmla="*/ 10632 h 6943060"/>
              <a:gd name="connsiteX2" fmla="*/ 8771861 w 8771861"/>
              <a:gd name="connsiteY2" fmla="*/ 6943060 h 6943060"/>
              <a:gd name="connsiteX3" fmla="*/ 1988289 w 8771861"/>
              <a:gd name="connsiteY3" fmla="*/ 6879265 h 6943060"/>
              <a:gd name="connsiteX4" fmla="*/ 0 w 8771861"/>
              <a:gd name="connsiteY4" fmla="*/ 0 h 6943060"/>
              <a:gd name="connsiteX0" fmla="*/ 0 w 8771861"/>
              <a:gd name="connsiteY0" fmla="*/ 0 h 6974958"/>
              <a:gd name="connsiteX1" fmla="*/ 4625162 w 8771861"/>
              <a:gd name="connsiteY1" fmla="*/ 10632 h 6974958"/>
              <a:gd name="connsiteX2" fmla="*/ 8771861 w 8771861"/>
              <a:gd name="connsiteY2" fmla="*/ 6943060 h 6974958"/>
              <a:gd name="connsiteX3" fmla="*/ 1945759 w 8771861"/>
              <a:gd name="connsiteY3" fmla="*/ 6974958 h 6974958"/>
              <a:gd name="connsiteX4" fmla="*/ 0 w 8771861"/>
              <a:gd name="connsiteY4" fmla="*/ 0 h 6974958"/>
              <a:gd name="connsiteX0" fmla="*/ 0 w 8771861"/>
              <a:gd name="connsiteY0" fmla="*/ 63795 h 7038753"/>
              <a:gd name="connsiteX1" fmla="*/ 4582631 w 8771861"/>
              <a:gd name="connsiteY1" fmla="*/ 0 h 7038753"/>
              <a:gd name="connsiteX2" fmla="*/ 8771861 w 8771861"/>
              <a:gd name="connsiteY2" fmla="*/ 7006855 h 7038753"/>
              <a:gd name="connsiteX3" fmla="*/ 1945759 w 8771861"/>
              <a:gd name="connsiteY3" fmla="*/ 7038753 h 7038753"/>
              <a:gd name="connsiteX4" fmla="*/ 0 w 8771861"/>
              <a:gd name="connsiteY4" fmla="*/ 63795 h 7038753"/>
              <a:gd name="connsiteX0" fmla="*/ 0 w 8771861"/>
              <a:gd name="connsiteY0" fmla="*/ 0 h 7060019"/>
              <a:gd name="connsiteX1" fmla="*/ 4582631 w 8771861"/>
              <a:gd name="connsiteY1" fmla="*/ 21266 h 7060019"/>
              <a:gd name="connsiteX2" fmla="*/ 8771861 w 8771861"/>
              <a:gd name="connsiteY2" fmla="*/ 7028121 h 7060019"/>
              <a:gd name="connsiteX3" fmla="*/ 1945759 w 8771861"/>
              <a:gd name="connsiteY3" fmla="*/ 7060019 h 7060019"/>
              <a:gd name="connsiteX4" fmla="*/ 0 w 8771861"/>
              <a:gd name="connsiteY4" fmla="*/ 0 h 7060019"/>
              <a:gd name="connsiteX0" fmla="*/ 233916 w 6826102"/>
              <a:gd name="connsiteY0" fmla="*/ 0 h 7038754"/>
              <a:gd name="connsiteX1" fmla="*/ 2636872 w 6826102"/>
              <a:gd name="connsiteY1" fmla="*/ 1 h 7038754"/>
              <a:gd name="connsiteX2" fmla="*/ 6826102 w 6826102"/>
              <a:gd name="connsiteY2" fmla="*/ 7006856 h 7038754"/>
              <a:gd name="connsiteX3" fmla="*/ 0 w 6826102"/>
              <a:gd name="connsiteY3" fmla="*/ 7038754 h 7038754"/>
              <a:gd name="connsiteX4" fmla="*/ 233916 w 6826102"/>
              <a:gd name="connsiteY4" fmla="*/ 0 h 7038754"/>
              <a:gd name="connsiteX0" fmla="*/ 1073888 w 6826102"/>
              <a:gd name="connsiteY0" fmla="*/ 21264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073888 w 6826102"/>
              <a:gd name="connsiteY4" fmla="*/ 21264 h 7038753"/>
              <a:gd name="connsiteX0" fmla="*/ 180753 w 6826102"/>
              <a:gd name="connsiteY0" fmla="*/ 10632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80753 w 6826102"/>
              <a:gd name="connsiteY4" fmla="*/ 10632 h 7038753"/>
              <a:gd name="connsiteX0" fmla="*/ 0 w 6645349"/>
              <a:gd name="connsiteY0" fmla="*/ 10632 h 7060018"/>
              <a:gd name="connsiteX1" fmla="*/ 2456119 w 6645349"/>
              <a:gd name="connsiteY1" fmla="*/ 0 h 7060018"/>
              <a:gd name="connsiteX2" fmla="*/ 6645349 w 6645349"/>
              <a:gd name="connsiteY2" fmla="*/ 7006855 h 7060018"/>
              <a:gd name="connsiteX3" fmla="*/ 393405 w 6645349"/>
              <a:gd name="connsiteY3" fmla="*/ 7060018 h 7060018"/>
              <a:gd name="connsiteX4" fmla="*/ 0 w 6645349"/>
              <a:gd name="connsiteY4" fmla="*/ 10632 h 7060018"/>
              <a:gd name="connsiteX0" fmla="*/ 0 w 6645349"/>
              <a:gd name="connsiteY0" fmla="*/ 10632 h 7038753"/>
              <a:gd name="connsiteX1" fmla="*/ 2456119 w 6645349"/>
              <a:gd name="connsiteY1" fmla="*/ 0 h 7038753"/>
              <a:gd name="connsiteX2" fmla="*/ 6645349 w 6645349"/>
              <a:gd name="connsiteY2" fmla="*/ 7006855 h 7038753"/>
              <a:gd name="connsiteX3" fmla="*/ 74428 w 6645349"/>
              <a:gd name="connsiteY3" fmla="*/ 7038753 h 7038753"/>
              <a:gd name="connsiteX4" fmla="*/ 0 w 6645349"/>
              <a:gd name="connsiteY4" fmla="*/ 10632 h 703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349" h="7038753">
                <a:moveTo>
                  <a:pt x="0" y="10632"/>
                </a:moveTo>
                <a:lnTo>
                  <a:pt x="2456119" y="0"/>
                </a:lnTo>
                <a:lnTo>
                  <a:pt x="6645349" y="7006855"/>
                </a:lnTo>
                <a:lnTo>
                  <a:pt x="74428" y="7038753"/>
                </a:lnTo>
                <a:lnTo>
                  <a:pt x="0" y="10632"/>
                </a:lnTo>
                <a:close/>
              </a:path>
            </a:pathLst>
          </a:cu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A9376B5C-1C45-433B-85A3-21AC9A10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771BCB29-DF25-491E-87D7-84E44E89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C27DFE6A-AAAA-4ADE-8F98-E7A256AB5D2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654600" y="0"/>
            <a:ext cx="8891257" cy="7004054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FCBE12-0ACC-4251-BF3E-1DEF5048C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8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0CE9F18-C711-41E7-975D-9A875091B4A5}"/>
              </a:ext>
            </a:extLst>
          </p:cNvPr>
          <p:cNvSpPr/>
          <p:nvPr userDrawn="1"/>
        </p:nvSpPr>
        <p:spPr>
          <a:xfrm>
            <a:off x="0" y="0"/>
            <a:ext cx="6449438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3099439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3820141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17A8ED2-12C5-4DB3-8299-1E3163B8DDD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440021" y="168851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5CB2342-FAF8-47E0-BF90-63DCF0FE22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0021" y="74695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FED95E6-2935-49B2-9ED0-38FE345F34D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440021" y="113311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6E883BC0-4964-4672-AFEC-5AE371F2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FFF2320-D5EF-4FEA-96DA-3BD55675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6A755-AF97-466F-AD70-7B17BEA9522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537378" y="746954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F2750E9-4989-4FE8-8BBC-7EA55EAC5F9B}"/>
              </a:ext>
            </a:extLst>
          </p:cNvPr>
          <p:cNvCxnSpPr>
            <a:cxnSpLocks/>
          </p:cNvCxnSpPr>
          <p:nvPr userDrawn="1"/>
        </p:nvCxnSpPr>
        <p:spPr>
          <a:xfrm>
            <a:off x="7437189" y="162017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0029F01-4230-4651-8307-A31BFC44E463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440021" y="360286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75BE64B-7B9A-44C4-B70C-60D54C36506F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440021" y="266130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E3FD2A7-4684-4E96-AEDB-CC4308E58BAF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440021" y="304746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24A6929F-E916-45F6-90FF-DBDB8ECCE81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537378" y="2661304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1969E0-A69E-4A97-A34E-1290D02D2E5C}"/>
              </a:ext>
            </a:extLst>
          </p:cNvPr>
          <p:cNvCxnSpPr>
            <a:cxnSpLocks/>
          </p:cNvCxnSpPr>
          <p:nvPr userDrawn="1"/>
        </p:nvCxnSpPr>
        <p:spPr>
          <a:xfrm>
            <a:off x="7437189" y="353452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1AA2991-DC43-4023-AF54-536E5CD61486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7440021" y="5517528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21CACAE-B253-4D26-826E-5C6921075C3E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7440021" y="4575965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F21C99F4-BEC5-4B58-A822-86879E4151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440021" y="4962126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6692CE41-7AEE-4A67-BAF4-D1112087039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37378" y="4575965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2EBFAA-78CE-476D-A112-6276B469DC53}"/>
              </a:ext>
            </a:extLst>
          </p:cNvPr>
          <p:cNvCxnSpPr>
            <a:cxnSpLocks/>
          </p:cNvCxnSpPr>
          <p:nvPr userDrawn="1"/>
        </p:nvCxnSpPr>
        <p:spPr>
          <a:xfrm>
            <a:off x="7437189" y="5449188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3CCE6C9-1437-4B1B-9AEF-92CEAE5A6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3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pro Team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54167A7-3F99-4F63-9F2F-42BDB3784404}"/>
              </a:ext>
            </a:extLst>
          </p:cNvPr>
          <p:cNvSpPr/>
          <p:nvPr userDrawn="1"/>
        </p:nvSpPr>
        <p:spPr>
          <a:xfrm>
            <a:off x="866775" y="1866848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F15677E-9EFB-42CF-A1E7-C65E8818009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181665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662852F-5EB3-471F-9ACF-DB231A68540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42474" y="1946882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7C6D42F-54F9-4E8D-96C2-C34758BEB3C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42474" y="2175719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51606306-14F1-4A26-9D4D-BCCCE1FC0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697798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29C062B-AB26-4D67-AAE2-1C6702C651B0}"/>
              </a:ext>
            </a:extLst>
          </p:cNvPr>
          <p:cNvCxnSpPr>
            <a:cxnSpLocks/>
          </p:cNvCxnSpPr>
          <p:nvPr userDrawn="1"/>
        </p:nvCxnSpPr>
        <p:spPr>
          <a:xfrm>
            <a:off x="866775" y="1418500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9764744-0574-4FA2-8B4F-B7F2DE306DC6}"/>
              </a:ext>
            </a:extLst>
          </p:cNvPr>
          <p:cNvSpPr/>
          <p:nvPr userDrawn="1"/>
        </p:nvSpPr>
        <p:spPr>
          <a:xfrm>
            <a:off x="866775" y="272633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165AAAA-5895-4C86-BB9B-868DC239CDD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267614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D823A013-910F-4F13-ABA9-267D95B0315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242474" y="280636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D2886801-E5FE-406A-883A-D8400818E821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42474" y="303520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C8D3194-7269-471A-95BF-5AE5984EA47A}"/>
              </a:ext>
            </a:extLst>
          </p:cNvPr>
          <p:cNvSpPr/>
          <p:nvPr userDrawn="1"/>
        </p:nvSpPr>
        <p:spPr>
          <a:xfrm>
            <a:off x="866775" y="358330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967DF27-3441-4B6A-B76D-2C3DA64026B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353311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A211AB86-807B-4403-A5BA-D47B152D8441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242474" y="366333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F6D71084-ACBC-4F57-A0D8-A8A105477E2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1242474" y="389217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26BDF39-21DB-435C-A269-A9B1D96C0843}"/>
              </a:ext>
            </a:extLst>
          </p:cNvPr>
          <p:cNvSpPr/>
          <p:nvPr userDrawn="1"/>
        </p:nvSpPr>
        <p:spPr>
          <a:xfrm>
            <a:off x="866775" y="4453986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7FEE65A-D356-4A0C-AFFA-EBBA0540538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4403796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A29D6B79-5167-469D-A55E-4CC73CACC188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1242474" y="4534020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E94076F6-BF24-414D-AC2A-211E24B7A988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1242474" y="4762857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5524A6D-BE8A-42F5-A9E2-6E760D2BA567}"/>
              </a:ext>
            </a:extLst>
          </p:cNvPr>
          <p:cNvSpPr/>
          <p:nvPr userDrawn="1"/>
        </p:nvSpPr>
        <p:spPr>
          <a:xfrm>
            <a:off x="866775" y="5308719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C520F7E-6CFD-4FE1-8D69-7CA768078F0D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526723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C6583F1F-EDFA-4DA8-A08E-56A86DCD10F0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1242473" y="5397462"/>
            <a:ext cx="3948651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A6A58FFF-152D-4E6F-93E4-3105429001DB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1242473" y="5626299"/>
            <a:ext cx="3948651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CFCE145-4778-4F1E-AD4F-FC1F155BDFC5}"/>
              </a:ext>
            </a:extLst>
          </p:cNvPr>
          <p:cNvSpPr/>
          <p:nvPr userDrawn="1"/>
        </p:nvSpPr>
        <p:spPr>
          <a:xfrm flipH="1">
            <a:off x="8077200" y="0"/>
            <a:ext cx="4114800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icture Placeholder 1">
            <a:extLst>
              <a:ext uri="{FF2B5EF4-FFF2-40B4-BE49-F238E27FC236}">
                <a16:creationId xmlns:a16="http://schemas.microsoft.com/office/drawing/2014/main" id="{5D6DB454-9F7B-4E55-9BB8-A1ADD4FB3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1693" y="697798"/>
            <a:ext cx="4314422" cy="5462403"/>
          </a:xfrm>
        </p:spPr>
      </p:sp>
      <p:sp>
        <p:nvSpPr>
          <p:cNvPr id="117" name="Slide Number Placeholder 5">
            <a:extLst>
              <a:ext uri="{FF2B5EF4-FFF2-40B4-BE49-F238E27FC236}">
                <a16:creationId xmlns:a16="http://schemas.microsoft.com/office/drawing/2014/main" id="{13319D04-E894-4DF8-9C76-9861D50F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18" name="Footer Placeholder 4">
            <a:extLst>
              <a:ext uri="{FF2B5EF4-FFF2-40B4-BE49-F238E27FC236}">
                <a16:creationId xmlns:a16="http://schemas.microsoft.com/office/drawing/2014/main" id="{2F549E84-3CF2-4B19-9193-EFAD3A70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B0361E-27EA-47B5-813B-29FD33CCD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97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DB020D4-B9E0-4B56-9915-99C4912B22DD}"/>
              </a:ext>
            </a:extLst>
          </p:cNvPr>
          <p:cNvSpPr/>
          <p:nvPr userDrawn="1"/>
        </p:nvSpPr>
        <p:spPr>
          <a:xfrm>
            <a:off x="0" y="1584959"/>
            <a:ext cx="4072988" cy="4720735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AA0BA5-8D8D-4F26-81D4-5F1F5F571ACC}"/>
              </a:ext>
            </a:extLst>
          </p:cNvPr>
          <p:cNvSpPr/>
          <p:nvPr userDrawn="1"/>
        </p:nvSpPr>
        <p:spPr>
          <a:xfrm>
            <a:off x="4072987" y="1584953"/>
            <a:ext cx="4059506" cy="472073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0154B5-91CA-4D40-B2C8-274719D9004D}"/>
              </a:ext>
            </a:extLst>
          </p:cNvPr>
          <p:cNvSpPr/>
          <p:nvPr userDrawn="1"/>
        </p:nvSpPr>
        <p:spPr>
          <a:xfrm>
            <a:off x="8132494" y="1584942"/>
            <a:ext cx="4059506" cy="4720736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5244" y="366237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4852765" y="1086939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AAC8EBB-713E-4854-8065-BBE3A031CB8C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202134" y="3318815"/>
            <a:ext cx="1654278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C190AF0-8B77-4D50-ADF4-6955365DC96A}"/>
              </a:ext>
            </a:extLst>
          </p:cNvPr>
          <p:cNvSpPr>
            <a:spLocks noGrp="1"/>
          </p:cNvSpPr>
          <p:nvPr userDrawn="1">
            <p:ph type="body" sz="half" idx="20" hasCustomPrompt="1"/>
          </p:nvPr>
        </p:nvSpPr>
        <p:spPr>
          <a:xfrm>
            <a:off x="189793" y="4185210"/>
            <a:ext cx="3678962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9D7F11-550C-45B0-9A23-3426F2B224AB}"/>
              </a:ext>
            </a:extLst>
          </p:cNvPr>
          <p:cNvCxnSpPr>
            <a:cxnSpLocks/>
          </p:cNvCxnSpPr>
          <p:nvPr userDrawn="1"/>
        </p:nvCxnSpPr>
        <p:spPr>
          <a:xfrm flipH="1">
            <a:off x="-87086" y="1584942"/>
            <a:ext cx="4160074" cy="0"/>
          </a:xfrm>
          <a:prstGeom prst="line">
            <a:avLst/>
          </a:prstGeom>
          <a:ln w="9842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D16C46F-8C34-467C-A486-08610D321D5F}"/>
              </a:ext>
            </a:extLst>
          </p:cNvPr>
          <p:cNvSpPr>
            <a:spLocks noGrp="1"/>
          </p:cNvSpPr>
          <p:nvPr userDrawn="1">
            <p:ph type="body" idx="21" hasCustomPrompt="1"/>
          </p:nvPr>
        </p:nvSpPr>
        <p:spPr>
          <a:xfrm>
            <a:off x="5286766" y="3318719"/>
            <a:ext cx="1629152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AF5DF698-3519-493E-A397-9C623AF8C5EE}"/>
              </a:ext>
            </a:extLst>
          </p:cNvPr>
          <p:cNvSpPr>
            <a:spLocks noGrp="1"/>
          </p:cNvSpPr>
          <p:nvPr userDrawn="1">
            <p:ph type="body" sz="half" idx="22" hasCustomPrompt="1"/>
          </p:nvPr>
        </p:nvSpPr>
        <p:spPr>
          <a:xfrm>
            <a:off x="4277220" y="4185210"/>
            <a:ext cx="363756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71056F-F6E0-46D8-B17F-EE0B76F2B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4072989" y="1584942"/>
            <a:ext cx="4059504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8BE2765-570C-4D2C-9816-A5F2432D8CE8}"/>
              </a:ext>
            </a:extLst>
          </p:cNvPr>
          <p:cNvSpPr>
            <a:spLocks noGrp="1"/>
          </p:cNvSpPr>
          <p:nvPr userDrawn="1">
            <p:ph type="body" idx="23" hasCustomPrompt="1"/>
          </p:nvPr>
        </p:nvSpPr>
        <p:spPr>
          <a:xfrm>
            <a:off x="8814457" y="3318815"/>
            <a:ext cx="2695575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1D0D556-D1A7-407F-8771-90DAA129969C}"/>
              </a:ext>
            </a:extLst>
          </p:cNvPr>
          <p:cNvSpPr>
            <a:spLocks noGrp="1"/>
          </p:cNvSpPr>
          <p:nvPr userDrawn="1">
            <p:ph type="body" sz="half" idx="24" hasCustomPrompt="1"/>
          </p:nvPr>
        </p:nvSpPr>
        <p:spPr>
          <a:xfrm>
            <a:off x="8350206" y="4185210"/>
            <a:ext cx="362408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49F00E-0AFC-4F21-9F6B-E504E9188D26}"/>
              </a:ext>
            </a:extLst>
          </p:cNvPr>
          <p:cNvCxnSpPr>
            <a:cxnSpLocks/>
          </p:cNvCxnSpPr>
          <p:nvPr userDrawn="1"/>
        </p:nvCxnSpPr>
        <p:spPr>
          <a:xfrm flipH="1">
            <a:off x="8132493" y="1584942"/>
            <a:ext cx="4059508" cy="0"/>
          </a:xfrm>
          <a:prstGeom prst="line">
            <a:avLst/>
          </a:prstGeom>
          <a:ln w="9842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13DCE2-9520-4777-B2E5-2C0FF4E81775}"/>
              </a:ext>
            </a:extLst>
          </p:cNvPr>
          <p:cNvCxnSpPr>
            <a:cxnSpLocks/>
          </p:cNvCxnSpPr>
          <p:nvPr userDrawn="1"/>
        </p:nvCxnSpPr>
        <p:spPr>
          <a:xfrm>
            <a:off x="5189522" y="3958128"/>
            <a:ext cx="1812955" cy="0"/>
          </a:xfrm>
          <a:prstGeom prst="line">
            <a:avLst/>
          </a:prstGeom>
          <a:ln w="2857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3DDAD6-BF7A-4881-9D6C-E08EB575D86A}"/>
              </a:ext>
            </a:extLst>
          </p:cNvPr>
          <p:cNvCxnSpPr>
            <a:cxnSpLocks/>
          </p:cNvCxnSpPr>
          <p:nvPr userDrawn="1"/>
        </p:nvCxnSpPr>
        <p:spPr>
          <a:xfrm>
            <a:off x="1160897" y="3958128"/>
            <a:ext cx="1812955" cy="0"/>
          </a:xfrm>
          <a:prstGeom prst="line">
            <a:avLst/>
          </a:prstGeom>
          <a:ln w="2857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6CE91-7363-4D07-91B5-DB3CB01291C6}"/>
              </a:ext>
            </a:extLst>
          </p:cNvPr>
          <p:cNvCxnSpPr>
            <a:cxnSpLocks/>
          </p:cNvCxnSpPr>
          <p:nvPr userDrawn="1"/>
        </p:nvCxnSpPr>
        <p:spPr>
          <a:xfrm>
            <a:off x="9274819" y="3958128"/>
            <a:ext cx="1812955" cy="0"/>
          </a:xfrm>
          <a:prstGeom prst="line">
            <a:avLst/>
          </a:prstGeom>
          <a:ln w="2857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5467906F-2E50-4596-A9B9-E8F2B67377E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54AB913A-6D79-4CA9-BFC6-0E021B58198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A3C6C6-B68E-46AE-BF6D-C95022A2B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0BE6CFDC-24D8-4D20-B6E7-4AA09B4979CA}"/>
              </a:ext>
            </a:extLst>
          </p:cNvPr>
          <p:cNvSpPr/>
          <p:nvPr userDrawn="1"/>
        </p:nvSpPr>
        <p:spPr>
          <a:xfrm>
            <a:off x="9639299" y="3772605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D29E683-4719-48F8-87E8-5C2561E62183}"/>
              </a:ext>
            </a:extLst>
          </p:cNvPr>
          <p:cNvSpPr/>
          <p:nvPr userDrawn="1"/>
        </p:nvSpPr>
        <p:spPr>
          <a:xfrm>
            <a:off x="9639299" y="1893629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593321"/>
            <a:ext cx="11020425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66775" y="1314023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1CDE9D4F-03C1-4E38-83AE-DEDBDF7E3F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15054" y="1893629"/>
            <a:ext cx="236098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Legend</a:t>
            </a:r>
          </a:p>
        </p:txBody>
      </p:sp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CD401167-7CDB-4E85-A239-8CF7E26CABE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0251330" y="232879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E897A509-FDC8-4934-91B3-08AD742868C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251330" y="270065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0875FB61-4446-459A-B3F1-188187E4458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0251330" y="3067496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D307578B-6DB6-4929-ACF8-7DEBEFFEDC1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715053" y="3771707"/>
            <a:ext cx="2360989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Services</a:t>
            </a:r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6BF0E3D2-5096-4EA1-ABDE-47AF470E189E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0251330" y="420687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180E0CB5-8BE7-44E1-9283-FD4860EF913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0251330" y="457873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3A78532F-B469-49D7-BDBB-CFE12C2D71E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251330" y="4945574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C2D58BA1-A8C7-4012-8B74-EAE98FB8E96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0251330" y="5319827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D2C467C2-96B5-4426-929B-A075F0F429A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251330" y="5686668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88829D-8FF5-4F17-B3ED-49C92FF9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F6D42A6-5D53-42CB-BC88-DCCAC243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236269-194B-494D-9C0C-C58F32CAD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8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ECB76D88-49A0-4154-B911-5E67F28F581E}"/>
              </a:ext>
            </a:extLst>
          </p:cNvPr>
          <p:cNvSpPr/>
          <p:nvPr userDrawn="1"/>
        </p:nvSpPr>
        <p:spPr>
          <a:xfrm>
            <a:off x="-1" y="0"/>
            <a:ext cx="8998086" cy="6858000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A0C692D-DDDF-41D5-8472-39C1EBAB5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9517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3A7C3-250E-4A7B-91DD-87207A62D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331471"/>
            <a:ext cx="6450623" cy="3742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45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Conclusion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D7CAF6-C0A6-4509-97C7-74753EC2DD6A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90367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C706521-C2DD-46C1-8D7A-8FC57F200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4176905"/>
            <a:ext cx="277177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DC4B6C-6A83-4875-A992-BF8522D4B7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29882" y="4646683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D5182A-75AE-49CC-84E5-F1ACBB4E4E6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52500" y="2369090"/>
            <a:ext cx="4855447" cy="1005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4D4B04-5E59-4A26-BD3B-6B5B0EC96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427923"/>
            <a:ext cx="268810" cy="2688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9D5765-8133-4DBD-A907-093CDA9A2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037156"/>
            <a:ext cx="268810" cy="26881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92EB73D-8187-4FD0-93CC-4EAF081287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641054"/>
            <a:ext cx="268810" cy="26881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C26D55-2FF1-4A51-A84E-89EED6F73BD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329882" y="5047935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9FEC57-6488-4623-89D4-20F0C58A384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329882" y="5444777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1A50989-8109-4601-B814-FB899D7F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9D2860-D7AE-40D9-BDBB-2560FFB6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8187-2153-481E-84FF-F894ADA7DD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7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3B0C05-CEDC-4626-B9B8-0213C1D0E68F}"/>
              </a:ext>
            </a:extLst>
          </p:cNvPr>
          <p:cNvCxnSpPr>
            <a:cxnSpLocks/>
          </p:cNvCxnSpPr>
          <p:nvPr userDrawn="1"/>
        </p:nvCxnSpPr>
        <p:spPr>
          <a:xfrm>
            <a:off x="3673288" y="359318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830295"/>
            <a:ext cx="10515600" cy="59870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0" kern="1200" cap="all" spc="-15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861014"/>
            <a:ext cx="9144000" cy="1027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800" b="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FEBC8-A5B6-49F7-9145-4E58ECEC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74" y="534311"/>
            <a:ext cx="2381250" cy="6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0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23280-CB1C-45DF-B7FF-78C359F928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5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80D5C-F6B9-46E6-A8BE-B9BF160559CC}"/>
              </a:ext>
            </a:extLst>
          </p:cNvPr>
          <p:cNvCxnSpPr/>
          <p:nvPr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C795F-5433-4A60-99E9-11D600468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505" y="1808666"/>
            <a:ext cx="3114560" cy="8530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5DE60-93B0-4498-BD52-9D8AC7046359}"/>
              </a:ext>
            </a:extLst>
          </p:cNvPr>
          <p:cNvCxnSpPr/>
          <p:nvPr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2654DA9-A0B0-45D3-B7B8-375262ACB9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999" y="3149405"/>
            <a:ext cx="9144000" cy="9773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0" cap="all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0404EE8-B2A5-450E-9A81-6228F56DC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999" y="4369290"/>
            <a:ext cx="9144000" cy="376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Sub-Headline Title of Presentation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FB084F5-4CD1-40D9-A5B0-5B547857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8293" y="623142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A1A9B5"/>
                </a:solidFill>
                <a:latin typeface="Raleway Light" panose="020B0403030101060003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06026-7179-4330-9427-F608263F13BC}"/>
              </a:ext>
            </a:extLst>
          </p:cNvPr>
          <p:cNvCxnSpPr/>
          <p:nvPr userDrawn="1"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6C96C52-9441-41A6-ADDB-7D5F8FE2CF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825" y="1808668"/>
            <a:ext cx="3127920" cy="8530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7CCD2B-0493-4400-8CA9-A6B074762B7B}"/>
              </a:ext>
            </a:extLst>
          </p:cNvPr>
          <p:cNvCxnSpPr/>
          <p:nvPr userDrawn="1"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36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3B0C05-CEDC-4626-B9B8-0213C1D0E68F}"/>
              </a:ext>
            </a:extLst>
          </p:cNvPr>
          <p:cNvCxnSpPr>
            <a:cxnSpLocks/>
          </p:cNvCxnSpPr>
          <p:nvPr/>
        </p:nvCxnSpPr>
        <p:spPr>
          <a:xfrm>
            <a:off x="3673288" y="359318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830295"/>
            <a:ext cx="10515600" cy="59870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0" kern="1200" cap="all" spc="-15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861014"/>
            <a:ext cx="9144000" cy="1027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800" b="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FEBC8-A5B6-49F7-9145-4E58ECEC0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74" y="534311"/>
            <a:ext cx="2381250" cy="6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7695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Divi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/>
        </p:nvSpPr>
        <p:spPr>
          <a:xfrm>
            <a:off x="-1" y="785898"/>
            <a:ext cx="10125075" cy="292417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035278"/>
            <a:ext cx="4143376" cy="59870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3600" b="0" kern="1200" cap="all" spc="-15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067251"/>
            <a:ext cx="9144000" cy="1027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5800" b="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E0A2BA-DEBC-41F9-BE9D-CC84A1932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299" y="479968"/>
            <a:ext cx="11696701" cy="27477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53A38-682D-49CD-ACF2-B3BDAD548874}"/>
              </a:ext>
            </a:extLst>
          </p:cNvPr>
          <p:cNvCxnSpPr>
            <a:cxnSpLocks/>
          </p:cNvCxnSpPr>
          <p:nvPr/>
        </p:nvCxnSpPr>
        <p:spPr>
          <a:xfrm>
            <a:off x="838199" y="4799419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B5960BD-58F5-41F2-B4FB-CBCCA139C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88487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/>
        </p:nvSpPr>
        <p:spPr>
          <a:xfrm>
            <a:off x="0" y="1"/>
            <a:ext cx="3295291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1399" y="1803367"/>
            <a:ext cx="5416550" cy="4401315"/>
          </a:xfrm>
        </p:spPr>
        <p:txBody>
          <a:bodyPr lIns="0">
            <a:noAutofit/>
          </a:bodyPr>
          <a:lstStyle>
            <a:lvl1pPr marL="342900" indent="-342900"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13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2" y="653314"/>
            <a:ext cx="3645660" cy="555137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/>
        </p:nvCxnSpPr>
        <p:spPr>
          <a:xfrm>
            <a:off x="47413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6FBD4F-ADF4-419E-9B0A-E82E4A9DAB85}"/>
              </a:ext>
            </a:extLst>
          </p:cNvPr>
          <p:cNvCxnSpPr>
            <a:cxnSpLocks/>
          </p:cNvCxnSpPr>
          <p:nvPr/>
        </p:nvCxnSpPr>
        <p:spPr>
          <a:xfrm>
            <a:off x="66908" y="0"/>
            <a:ext cx="0" cy="6898656"/>
          </a:xfrm>
          <a:prstGeom prst="line">
            <a:avLst/>
          </a:prstGeom>
          <a:ln w="50800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0473120-E706-403E-ADF7-BBAA2F561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03" y="6546624"/>
            <a:ext cx="582959" cy="15981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D391D4-1540-4937-8F00-D50E23AF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50E586-923B-4BD8-B60B-50E2871F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36220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/>
        </p:nvSpPr>
        <p:spPr>
          <a:xfrm>
            <a:off x="9721138" y="1"/>
            <a:ext cx="2470862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1803367"/>
            <a:ext cx="5416550" cy="4420861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/>
        </p:nvCxnSpPr>
        <p:spPr>
          <a:xfrm>
            <a:off x="8381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B3945B56-A2C9-4A45-82AD-3391B82AB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1492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BED086C-E2E7-47BD-A57F-27B58D94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7447BBB-A96F-4BB7-8B2C-4D31C5F2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EF447-E170-4B5C-99A4-9164B05F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61982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167" y="3970170"/>
            <a:ext cx="6569664" cy="374287"/>
          </a:xfrm>
        </p:spPr>
        <p:txBody>
          <a:bodyPr>
            <a:no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 &amp; Answer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C0B6C9-8C06-4E46-9AB9-02A21B4C24B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92104" y="5086184"/>
            <a:ext cx="4807790" cy="68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900" b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42" y="459"/>
            <a:ext cx="10978113" cy="321719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66A92-7FF3-47AD-80A8-70018A916B98}"/>
              </a:ext>
            </a:extLst>
          </p:cNvPr>
          <p:cNvCxnSpPr>
            <a:cxnSpLocks/>
          </p:cNvCxnSpPr>
          <p:nvPr/>
        </p:nvCxnSpPr>
        <p:spPr>
          <a:xfrm>
            <a:off x="3673288" y="4614824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8A6B905-E7BB-4CB9-B5A3-83877F7D4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559626-B2C3-4005-97DD-B6BF09E2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9AC53F-E669-4137-8AAD-354618CD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84798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is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C297AB-4C0F-40F1-A571-6D13E121DE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641719" y="1653012"/>
            <a:ext cx="4807790" cy="68516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900" b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61D59D-111F-49EB-9193-6EED45C39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94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3FA55-A787-4F8F-954A-A50171EEFFD4}"/>
              </a:ext>
            </a:extLst>
          </p:cNvPr>
          <p:cNvSpPr/>
          <p:nvPr/>
        </p:nvSpPr>
        <p:spPr>
          <a:xfrm>
            <a:off x="0" y="1"/>
            <a:ext cx="2715528" cy="47243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54DC1B-F71F-4CDC-9B76-3DD189F642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1" y="647700"/>
            <a:ext cx="4366112" cy="5105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AD22C-A047-4621-838B-ADB5BF87778F}"/>
              </a:ext>
            </a:extLst>
          </p:cNvPr>
          <p:cNvCxnSpPr>
            <a:cxnSpLocks/>
          </p:cNvCxnSpPr>
          <p:nvPr/>
        </p:nvCxnSpPr>
        <p:spPr>
          <a:xfrm>
            <a:off x="5641719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2C8DDE6-B6CA-4DF3-8D91-0A56923EC3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651243" y="4484487"/>
            <a:ext cx="4861057" cy="126861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63C6A73-2D39-484B-87A1-3A715E113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1244" y="2820538"/>
            <a:ext cx="4861056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70F3CCE-26B4-488D-8F4C-6C4012B8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7387E14-1D04-4516-BDB1-A33B4275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1788D0-F0E6-4D90-9EF5-BDBDC1E1C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332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55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F6E501-62D7-4B00-8BD1-7DEF5DC27ECF}"/>
              </a:ext>
            </a:extLst>
          </p:cNvPr>
          <p:cNvSpPr/>
          <p:nvPr/>
        </p:nvSpPr>
        <p:spPr>
          <a:xfrm flipH="1">
            <a:off x="7496171" y="0"/>
            <a:ext cx="4254755" cy="7619999"/>
          </a:xfrm>
          <a:custGeom>
            <a:avLst/>
            <a:gdLst>
              <a:gd name="connsiteX0" fmla="*/ 0 w 4254755"/>
              <a:gd name="connsiteY0" fmla="*/ 0 h 6857999"/>
              <a:gd name="connsiteX1" fmla="*/ 4254755 w 4254755"/>
              <a:gd name="connsiteY1" fmla="*/ 0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6857999"/>
              <a:gd name="connsiteX1" fmla="*/ 4254755 w 4254755"/>
              <a:gd name="connsiteY1" fmla="*/ 1838325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0 w 4254755"/>
              <a:gd name="connsiteY3" fmla="*/ 6857999 h 7619999"/>
              <a:gd name="connsiteX4" fmla="*/ 0 w 4254755"/>
              <a:gd name="connsiteY4" fmla="*/ 0 h 7619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9525 w 4254755"/>
              <a:gd name="connsiteY3" fmla="*/ 5781674 h 7619999"/>
              <a:gd name="connsiteX4" fmla="*/ 0 w 4254755"/>
              <a:gd name="connsiteY4" fmla="*/ 0 h 761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755" h="7619999">
                <a:moveTo>
                  <a:pt x="0" y="0"/>
                </a:moveTo>
                <a:lnTo>
                  <a:pt x="4254755" y="1838325"/>
                </a:lnTo>
                <a:lnTo>
                  <a:pt x="4254755" y="7619999"/>
                </a:lnTo>
                <a:lnTo>
                  <a:pt x="9525" y="5781674"/>
                </a:lnTo>
                <a:lnTo>
                  <a:pt x="0" y="0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5CB56CD5-FAD5-4B44-BE73-09AE9D59A4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4350" y="-417611"/>
            <a:ext cx="4057650" cy="4373245"/>
          </a:xfrm>
          <a:custGeom>
            <a:avLst/>
            <a:gdLst>
              <a:gd name="connsiteX0" fmla="*/ 4057650 w 4057650"/>
              <a:gd name="connsiteY0" fmla="*/ 0 h 4373245"/>
              <a:gd name="connsiteX1" fmla="*/ 4057650 w 4057650"/>
              <a:gd name="connsiteY1" fmla="*/ 2637463 h 4373245"/>
              <a:gd name="connsiteX2" fmla="*/ 0 w 4057650"/>
              <a:gd name="connsiteY2" fmla="*/ 4373245 h 4373245"/>
              <a:gd name="connsiteX3" fmla="*/ 0 w 4057650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4373245">
                <a:moveTo>
                  <a:pt x="4057650" y="0"/>
                </a:moveTo>
                <a:lnTo>
                  <a:pt x="4057650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A996243-9BF0-44A6-BBBB-6B27593E79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93956" y="3133081"/>
            <a:ext cx="4057651" cy="4373245"/>
          </a:xfrm>
          <a:custGeom>
            <a:avLst/>
            <a:gdLst>
              <a:gd name="connsiteX0" fmla="*/ 4057651 w 4057651"/>
              <a:gd name="connsiteY0" fmla="*/ 0 h 4373245"/>
              <a:gd name="connsiteX1" fmla="*/ 4057651 w 4057651"/>
              <a:gd name="connsiteY1" fmla="*/ 2637463 h 4373245"/>
              <a:gd name="connsiteX2" fmla="*/ 0 w 4057651"/>
              <a:gd name="connsiteY2" fmla="*/ 4373245 h 4373245"/>
              <a:gd name="connsiteX3" fmla="*/ 0 w 4057651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1" h="4373245">
                <a:moveTo>
                  <a:pt x="4057651" y="0"/>
                </a:moveTo>
                <a:lnTo>
                  <a:pt x="4057651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583A3D0-A334-4DA9-84C1-10F93112F9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6301" y="1747125"/>
            <a:ext cx="4701510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/>
        </p:nvCxnSpPr>
        <p:spPr>
          <a:xfrm>
            <a:off x="876300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AB8CF2E9-4144-4C86-A021-1F680F67244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76300" y="2271185"/>
            <a:ext cx="4701510" cy="4034509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1E9DF-3416-4F2D-83CE-AABDCD4AA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5961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Layout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1">
            <a:extLst>
              <a:ext uri="{FF2B5EF4-FFF2-40B4-BE49-F238E27FC236}">
                <a16:creationId xmlns:a16="http://schemas.microsoft.com/office/drawing/2014/main" id="{BD044CD3-29C8-4492-B967-89B6A9D1F926}"/>
              </a:ext>
            </a:extLst>
          </p:cNvPr>
          <p:cNvSpPr/>
          <p:nvPr/>
        </p:nvSpPr>
        <p:spPr>
          <a:xfrm>
            <a:off x="882830" y="2725954"/>
            <a:ext cx="11309169" cy="3579743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831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/>
        </p:nvCxnSpPr>
        <p:spPr>
          <a:xfrm>
            <a:off x="882831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E2863FE-DFA3-4E32-8E5B-854C13D7AD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36762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9222502C-E8B8-4EF8-9411-5E39DF39C4B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236762" y="4163444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B65E1E5-071D-4D50-9559-B33D9B2B98D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404516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693040BD-9F04-4FCF-99A9-7754469B286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404516" y="4163443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E1481BA2-98C9-4C46-9D71-A8CC50886BAA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572270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156F3D-F207-4499-8BBA-D5CAA7CE60B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72270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04122DA-9C3B-463D-B734-5BF170A125F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740023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E7E0BBA-6339-44ED-ACF2-6CC93DE0ED32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740023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EE81D11-2C3F-4BBA-BE6E-6CF77F1D619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907775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F6065FA-8228-4F27-8988-62AD6FB9AB3E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9907775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CC664C-165A-47A4-B07C-9FE447327625}"/>
              </a:ext>
            </a:extLst>
          </p:cNvPr>
          <p:cNvSpPr/>
          <p:nvPr/>
        </p:nvSpPr>
        <p:spPr>
          <a:xfrm>
            <a:off x="123676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2E342E-F3A5-48D2-A866-24FB434AD771}"/>
              </a:ext>
            </a:extLst>
          </p:cNvPr>
          <p:cNvSpPr/>
          <p:nvPr/>
        </p:nvSpPr>
        <p:spPr>
          <a:xfrm>
            <a:off x="340393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AF3E3A-59F7-47CF-B514-4F7C444F93EC}"/>
              </a:ext>
            </a:extLst>
          </p:cNvPr>
          <p:cNvSpPr/>
          <p:nvPr/>
        </p:nvSpPr>
        <p:spPr>
          <a:xfrm>
            <a:off x="557110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107861-9025-4C62-9E7C-DA7B18EE106D}"/>
              </a:ext>
            </a:extLst>
          </p:cNvPr>
          <p:cNvSpPr/>
          <p:nvPr/>
        </p:nvSpPr>
        <p:spPr>
          <a:xfrm>
            <a:off x="773827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E8E061A-B1EF-4F73-935D-8C2A0947B4D1}"/>
              </a:ext>
            </a:extLst>
          </p:cNvPr>
          <p:cNvSpPr/>
          <p:nvPr/>
        </p:nvSpPr>
        <p:spPr>
          <a:xfrm>
            <a:off x="990544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C85FF0-97B0-4739-B599-CE06AA620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0071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Divi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 userDrawn="1"/>
        </p:nvSpPr>
        <p:spPr>
          <a:xfrm>
            <a:off x="-1" y="785898"/>
            <a:ext cx="10125075" cy="292417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035278"/>
            <a:ext cx="4143376" cy="59870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3600" b="0" kern="1200" cap="all" spc="-15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067251"/>
            <a:ext cx="9144000" cy="1027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5800" b="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E0A2BA-DEBC-41F9-BE9D-CC84A1932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299" y="479968"/>
            <a:ext cx="11696701" cy="2747720"/>
          </a:xfrm>
        </p:spPr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53A38-682D-49CD-ACF2-B3BDAD548874}"/>
              </a:ext>
            </a:extLst>
          </p:cNvPr>
          <p:cNvCxnSpPr>
            <a:cxnSpLocks/>
          </p:cNvCxnSpPr>
          <p:nvPr userDrawn="1"/>
        </p:nvCxnSpPr>
        <p:spPr>
          <a:xfrm>
            <a:off x="838199" y="4799419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B5960BD-58F5-41F2-B4FB-CBCCA139CD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59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Layou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FC7A03-B771-44F7-A957-5F46DBDDD00E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D01145E-B053-480A-AC30-80B6EAFDD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81336" y="866751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3C700EB-6948-4B3D-94F6-E8134ACFAF4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81335" y="1390812"/>
            <a:ext cx="3234365" cy="86517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DD9F2ED-217E-4B67-9033-DE643842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216769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B0C9AD-E92F-4AE1-86D9-6F8EBB8C6764}"/>
              </a:ext>
            </a:extLst>
          </p:cNvPr>
          <p:cNvCxnSpPr>
            <a:cxnSpLocks/>
          </p:cNvCxnSpPr>
          <p:nvPr/>
        </p:nvCxnSpPr>
        <p:spPr>
          <a:xfrm>
            <a:off x="876300" y="288839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56179F8-BAF4-48F4-9FFE-965E3014F93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76300" y="3168629"/>
            <a:ext cx="4391025" cy="30035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0D4EEA6-826F-4CAA-939B-33482E00159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081336" y="2734378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D5A9EB1-F0A1-4437-9B7B-2F28D46647C7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81335" y="3258438"/>
            <a:ext cx="3234365" cy="865181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520CDE-5603-4BA4-AC0E-C1BF28DEA28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081336" y="4602006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B7C59E7-1631-4BB3-BF24-86857618381B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081335" y="5126067"/>
            <a:ext cx="3234365" cy="865182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E83558-0D23-4184-A4C6-5A304A0846B6}"/>
              </a:ext>
            </a:extLst>
          </p:cNvPr>
          <p:cNvSpPr/>
          <p:nvPr/>
        </p:nvSpPr>
        <p:spPr>
          <a:xfrm>
            <a:off x="6628496" y="866751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102BCF-7E6C-40DB-B6CA-637C150CF8F9}"/>
              </a:ext>
            </a:extLst>
          </p:cNvPr>
          <p:cNvSpPr/>
          <p:nvPr/>
        </p:nvSpPr>
        <p:spPr>
          <a:xfrm>
            <a:off x="6628496" y="2734378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DD7EDF-1C8B-4D47-B7E0-C3576BB34DFE}"/>
              </a:ext>
            </a:extLst>
          </p:cNvPr>
          <p:cNvSpPr/>
          <p:nvPr/>
        </p:nvSpPr>
        <p:spPr>
          <a:xfrm>
            <a:off x="6642156" y="4602005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DF80C2-1B61-4A83-9111-0C1A4A947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3438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280">
          <p15:clr>
            <a:srgbClr val="FBAE40"/>
          </p15:clr>
        </p15:guide>
        <p15:guide id="2" pos="45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is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1D1F3E-5E4A-414A-B060-4CF7A1ACDB05}"/>
              </a:ext>
            </a:extLst>
          </p:cNvPr>
          <p:cNvSpPr/>
          <p:nvPr/>
        </p:nvSpPr>
        <p:spPr>
          <a:xfrm flipH="1">
            <a:off x="336576" y="345059"/>
            <a:ext cx="3605842" cy="522760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BD234D-2B48-4443-8C12-93E45BAD69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2211" y="1666928"/>
            <a:ext cx="4827127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DE4420-773B-42D0-889B-793AE42B5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161" y="651666"/>
            <a:ext cx="4860963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4A409F-165C-43DD-A5AE-01FBB79C252C}"/>
              </a:ext>
            </a:extLst>
          </p:cNvPr>
          <p:cNvCxnSpPr>
            <a:cxnSpLocks/>
          </p:cNvCxnSpPr>
          <p:nvPr/>
        </p:nvCxnSpPr>
        <p:spPr>
          <a:xfrm>
            <a:off x="4533161" y="1372368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C22C373-1DA0-49A0-A079-15F7E85D83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3605842" cy="52276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2E44BBB-6E99-4CD0-A483-B31C175A80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498347" y="1039921"/>
            <a:ext cx="1693654" cy="50999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9B74C93-8338-43A7-B64A-221A251384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533067" y="3331050"/>
            <a:ext cx="4861057" cy="28088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C531072-8A2C-4786-9F85-EC800E67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8B2AC3B-3D12-4247-A461-E16432FC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B8FED-CE21-4554-9615-E4F1E1FF0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9570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E0A959-8D73-4BFE-A565-839AA1FC7F61}"/>
              </a:ext>
            </a:extLst>
          </p:cNvPr>
          <p:cNvSpPr/>
          <p:nvPr/>
        </p:nvSpPr>
        <p:spPr>
          <a:xfrm flipH="1">
            <a:off x="436896" y="3706356"/>
            <a:ext cx="9949132" cy="260517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196AACB-BEA1-40C0-9521-79B2387478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470" y="3305934"/>
            <a:ext cx="9949132" cy="26051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3D95C46-4D84-452D-8F4E-99CEBC61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65002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B26E6-60E4-46D5-A290-F5BA5D7DC899}"/>
              </a:ext>
            </a:extLst>
          </p:cNvPr>
          <p:cNvCxnSpPr>
            <a:cxnSpLocks/>
          </p:cNvCxnSpPr>
          <p:nvPr/>
        </p:nvCxnSpPr>
        <p:spPr>
          <a:xfrm>
            <a:off x="876300" y="137072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E81C031-6C0C-4CEE-8B45-2FB33E0C655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76301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8ADA81-69C1-47F6-BC08-5D78A3BC5AD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206620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781280-F2F1-4A51-A120-AF12BEEC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3335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280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8A191A2-1815-4213-BFB6-302359B75777}"/>
              </a:ext>
            </a:extLst>
          </p:cNvPr>
          <p:cNvSpPr/>
          <p:nvPr/>
        </p:nvSpPr>
        <p:spPr>
          <a:xfrm>
            <a:off x="9022080" y="1"/>
            <a:ext cx="316992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14BBCFE-9B60-49F8-B6C5-1ECD65FD8A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824" y="2775578"/>
            <a:ext cx="6506853" cy="3530119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6FC17F8-0335-4251-930B-CF3A5F9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12C0771-4AD6-4196-B5B7-4C9EE53A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3B835-467B-4F22-9025-31B0363D3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2313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pro Team V1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249D24-D2C1-4F5C-B073-29A8F13CCEBF}"/>
              </a:ext>
            </a:extLst>
          </p:cNvPr>
          <p:cNvCxnSpPr>
            <a:cxnSpLocks/>
          </p:cNvCxnSpPr>
          <p:nvPr/>
        </p:nvCxnSpPr>
        <p:spPr>
          <a:xfrm>
            <a:off x="3431232" y="6099550"/>
            <a:ext cx="3395639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88D58-1BCE-4995-8384-ED8D03C47E95}"/>
              </a:ext>
            </a:extLst>
          </p:cNvPr>
          <p:cNvCxnSpPr>
            <a:cxnSpLocks/>
          </p:cNvCxnSpPr>
          <p:nvPr/>
        </p:nvCxnSpPr>
        <p:spPr>
          <a:xfrm>
            <a:off x="5342453" y="3406966"/>
            <a:ext cx="31293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0ED802-D27C-4ACD-A1E8-92AD5D37FD3C}"/>
              </a:ext>
            </a:extLst>
          </p:cNvPr>
          <p:cNvCxnSpPr>
            <a:cxnSpLocks/>
          </p:cNvCxnSpPr>
          <p:nvPr/>
        </p:nvCxnSpPr>
        <p:spPr>
          <a:xfrm>
            <a:off x="4664020" y="4303206"/>
            <a:ext cx="33121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F350FF-2607-4AB9-97A8-4723F5BB59D4}"/>
              </a:ext>
            </a:extLst>
          </p:cNvPr>
          <p:cNvCxnSpPr>
            <a:cxnSpLocks/>
          </p:cNvCxnSpPr>
          <p:nvPr/>
        </p:nvCxnSpPr>
        <p:spPr>
          <a:xfrm>
            <a:off x="4055093" y="5200786"/>
            <a:ext cx="3175612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0CF9AC7-6B73-471D-8FF6-205C78455449}"/>
              </a:ext>
            </a:extLst>
          </p:cNvPr>
          <p:cNvCxnSpPr>
            <a:cxnSpLocks/>
          </p:cNvCxnSpPr>
          <p:nvPr/>
        </p:nvCxnSpPr>
        <p:spPr>
          <a:xfrm>
            <a:off x="5938674" y="2509170"/>
            <a:ext cx="3142915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3012383"/>
            <a:ext cx="4088989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/>
        </p:nvCxnSpPr>
        <p:spPr>
          <a:xfrm>
            <a:off x="866775" y="3733085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35C5C5-0E78-4829-9195-C2747EE6F52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938674" y="1793099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5A16E2A-6533-4F41-8133-E1BD9B46241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938674" y="2062650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BCAE461-EA65-4EE4-B2D2-1C23D2B5721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342453" y="2697602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31E995-4E4C-4DDF-86EA-7751B2B01DE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342453" y="2967153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E86445-706B-4ADF-A168-6B29B4F4344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64020" y="359302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803BED7-65A5-4957-8B17-A7580E47CB5A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664020" y="386257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D226ADA-068E-42CB-B751-FF433D83A4C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055093" y="449106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3BCDEC3-C76A-4F11-8C02-2EF28C05B84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055093" y="476061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ABADDDC-E9EA-4A72-8BA1-8B543BF5D6B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431232" y="5388640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42F86A7-75F9-4C68-99AD-7417A258165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431232" y="5658191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8FD6EE49-2998-43A6-9F2F-B6E247BD4AB9}"/>
              </a:ext>
            </a:extLst>
          </p:cNvPr>
          <p:cNvSpPr/>
          <p:nvPr/>
        </p:nvSpPr>
        <p:spPr>
          <a:xfrm flipH="1">
            <a:off x="5717446" y="-74425"/>
            <a:ext cx="6645349" cy="7038753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  <a:gd name="connsiteX4" fmla="*/ 0 w 4114800"/>
              <a:gd name="connsiteY4" fmla="*/ 0 h 6858000"/>
              <a:gd name="connsiteX0" fmla="*/ 0 w 4114800"/>
              <a:gd name="connsiteY0" fmla="*/ 31898 h 6889898"/>
              <a:gd name="connsiteX1" fmla="*/ 2668772 w 4114800"/>
              <a:gd name="connsiteY1" fmla="*/ 0 h 6889898"/>
              <a:gd name="connsiteX2" fmla="*/ 4114800 w 4114800"/>
              <a:gd name="connsiteY2" fmla="*/ 6889898 h 6889898"/>
              <a:gd name="connsiteX3" fmla="*/ 0 w 4114800"/>
              <a:gd name="connsiteY3" fmla="*/ 6889898 h 6889898"/>
              <a:gd name="connsiteX4" fmla="*/ 0 w 4114800"/>
              <a:gd name="connsiteY4" fmla="*/ 31898 h 6889898"/>
              <a:gd name="connsiteX0" fmla="*/ 0 w 4114800"/>
              <a:gd name="connsiteY0" fmla="*/ 21265 h 6879265"/>
              <a:gd name="connsiteX1" fmla="*/ 2604977 w 4114800"/>
              <a:gd name="connsiteY1" fmla="*/ 0 h 6879265"/>
              <a:gd name="connsiteX2" fmla="*/ 4114800 w 4114800"/>
              <a:gd name="connsiteY2" fmla="*/ 6879265 h 6879265"/>
              <a:gd name="connsiteX3" fmla="*/ 0 w 4114800"/>
              <a:gd name="connsiteY3" fmla="*/ 6879265 h 6879265"/>
              <a:gd name="connsiteX4" fmla="*/ 0 w 4114800"/>
              <a:gd name="connsiteY4" fmla="*/ 21265 h 6879265"/>
              <a:gd name="connsiteX0" fmla="*/ 0 w 6826102"/>
              <a:gd name="connsiteY0" fmla="*/ 31898 h 6879265"/>
              <a:gd name="connsiteX1" fmla="*/ 5316279 w 6826102"/>
              <a:gd name="connsiteY1" fmla="*/ 0 h 6879265"/>
              <a:gd name="connsiteX2" fmla="*/ 6826102 w 6826102"/>
              <a:gd name="connsiteY2" fmla="*/ 6879265 h 6879265"/>
              <a:gd name="connsiteX3" fmla="*/ 2711302 w 6826102"/>
              <a:gd name="connsiteY3" fmla="*/ 6879265 h 6879265"/>
              <a:gd name="connsiteX4" fmla="*/ 0 w 6826102"/>
              <a:gd name="connsiteY4" fmla="*/ 31898 h 6879265"/>
              <a:gd name="connsiteX0" fmla="*/ 0 w 6826102"/>
              <a:gd name="connsiteY0" fmla="*/ 21266 h 6868633"/>
              <a:gd name="connsiteX1" fmla="*/ 3880883 w 6826102"/>
              <a:gd name="connsiteY1" fmla="*/ 0 h 6868633"/>
              <a:gd name="connsiteX2" fmla="*/ 6826102 w 6826102"/>
              <a:gd name="connsiteY2" fmla="*/ 6868633 h 6868633"/>
              <a:gd name="connsiteX3" fmla="*/ 2711302 w 6826102"/>
              <a:gd name="connsiteY3" fmla="*/ 6868633 h 6868633"/>
              <a:gd name="connsiteX4" fmla="*/ 0 w 6826102"/>
              <a:gd name="connsiteY4" fmla="*/ 21266 h 6868633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711302 w 7187609"/>
              <a:gd name="connsiteY3" fmla="*/ 6868633 h 6889898"/>
              <a:gd name="connsiteX4" fmla="*/ 0 w 7187609"/>
              <a:gd name="connsiteY4" fmla="*/ 21266 h 6889898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583712 w 7187609"/>
              <a:gd name="connsiteY3" fmla="*/ 6889898 h 6889898"/>
              <a:gd name="connsiteX4" fmla="*/ 0 w 7187609"/>
              <a:gd name="connsiteY4" fmla="*/ 21266 h 6889898"/>
              <a:gd name="connsiteX0" fmla="*/ 0 w 8729330"/>
              <a:gd name="connsiteY0" fmla="*/ 1 h 6889898"/>
              <a:gd name="connsiteX1" fmla="*/ 5422604 w 8729330"/>
              <a:gd name="connsiteY1" fmla="*/ 0 h 6889898"/>
              <a:gd name="connsiteX2" fmla="*/ 8729330 w 8729330"/>
              <a:gd name="connsiteY2" fmla="*/ 6889898 h 6889898"/>
              <a:gd name="connsiteX3" fmla="*/ 4125433 w 8729330"/>
              <a:gd name="connsiteY3" fmla="*/ 6889898 h 6889898"/>
              <a:gd name="connsiteX4" fmla="*/ 0 w 8729330"/>
              <a:gd name="connsiteY4" fmla="*/ 1 h 6889898"/>
              <a:gd name="connsiteX0" fmla="*/ 0 w 8729330"/>
              <a:gd name="connsiteY0" fmla="*/ 0 h 6889897"/>
              <a:gd name="connsiteX1" fmla="*/ 4274288 w 8729330"/>
              <a:gd name="connsiteY1" fmla="*/ 42530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1988289 w 8729330"/>
              <a:gd name="connsiteY3" fmla="*/ 6879265 h 6889897"/>
              <a:gd name="connsiteX4" fmla="*/ 0 w 8729330"/>
              <a:gd name="connsiteY4" fmla="*/ 0 h 6889897"/>
              <a:gd name="connsiteX0" fmla="*/ 0 w 8771861"/>
              <a:gd name="connsiteY0" fmla="*/ 0 h 6943060"/>
              <a:gd name="connsiteX1" fmla="*/ 4625162 w 8771861"/>
              <a:gd name="connsiteY1" fmla="*/ 10632 h 6943060"/>
              <a:gd name="connsiteX2" fmla="*/ 8771861 w 8771861"/>
              <a:gd name="connsiteY2" fmla="*/ 6943060 h 6943060"/>
              <a:gd name="connsiteX3" fmla="*/ 1988289 w 8771861"/>
              <a:gd name="connsiteY3" fmla="*/ 6879265 h 6943060"/>
              <a:gd name="connsiteX4" fmla="*/ 0 w 8771861"/>
              <a:gd name="connsiteY4" fmla="*/ 0 h 6943060"/>
              <a:gd name="connsiteX0" fmla="*/ 0 w 8771861"/>
              <a:gd name="connsiteY0" fmla="*/ 0 h 6974958"/>
              <a:gd name="connsiteX1" fmla="*/ 4625162 w 8771861"/>
              <a:gd name="connsiteY1" fmla="*/ 10632 h 6974958"/>
              <a:gd name="connsiteX2" fmla="*/ 8771861 w 8771861"/>
              <a:gd name="connsiteY2" fmla="*/ 6943060 h 6974958"/>
              <a:gd name="connsiteX3" fmla="*/ 1945759 w 8771861"/>
              <a:gd name="connsiteY3" fmla="*/ 6974958 h 6974958"/>
              <a:gd name="connsiteX4" fmla="*/ 0 w 8771861"/>
              <a:gd name="connsiteY4" fmla="*/ 0 h 6974958"/>
              <a:gd name="connsiteX0" fmla="*/ 0 w 8771861"/>
              <a:gd name="connsiteY0" fmla="*/ 63795 h 7038753"/>
              <a:gd name="connsiteX1" fmla="*/ 4582631 w 8771861"/>
              <a:gd name="connsiteY1" fmla="*/ 0 h 7038753"/>
              <a:gd name="connsiteX2" fmla="*/ 8771861 w 8771861"/>
              <a:gd name="connsiteY2" fmla="*/ 7006855 h 7038753"/>
              <a:gd name="connsiteX3" fmla="*/ 1945759 w 8771861"/>
              <a:gd name="connsiteY3" fmla="*/ 7038753 h 7038753"/>
              <a:gd name="connsiteX4" fmla="*/ 0 w 8771861"/>
              <a:gd name="connsiteY4" fmla="*/ 63795 h 7038753"/>
              <a:gd name="connsiteX0" fmla="*/ 0 w 8771861"/>
              <a:gd name="connsiteY0" fmla="*/ 0 h 7060019"/>
              <a:gd name="connsiteX1" fmla="*/ 4582631 w 8771861"/>
              <a:gd name="connsiteY1" fmla="*/ 21266 h 7060019"/>
              <a:gd name="connsiteX2" fmla="*/ 8771861 w 8771861"/>
              <a:gd name="connsiteY2" fmla="*/ 7028121 h 7060019"/>
              <a:gd name="connsiteX3" fmla="*/ 1945759 w 8771861"/>
              <a:gd name="connsiteY3" fmla="*/ 7060019 h 7060019"/>
              <a:gd name="connsiteX4" fmla="*/ 0 w 8771861"/>
              <a:gd name="connsiteY4" fmla="*/ 0 h 7060019"/>
              <a:gd name="connsiteX0" fmla="*/ 233916 w 6826102"/>
              <a:gd name="connsiteY0" fmla="*/ 0 h 7038754"/>
              <a:gd name="connsiteX1" fmla="*/ 2636872 w 6826102"/>
              <a:gd name="connsiteY1" fmla="*/ 1 h 7038754"/>
              <a:gd name="connsiteX2" fmla="*/ 6826102 w 6826102"/>
              <a:gd name="connsiteY2" fmla="*/ 7006856 h 7038754"/>
              <a:gd name="connsiteX3" fmla="*/ 0 w 6826102"/>
              <a:gd name="connsiteY3" fmla="*/ 7038754 h 7038754"/>
              <a:gd name="connsiteX4" fmla="*/ 233916 w 6826102"/>
              <a:gd name="connsiteY4" fmla="*/ 0 h 7038754"/>
              <a:gd name="connsiteX0" fmla="*/ 1073888 w 6826102"/>
              <a:gd name="connsiteY0" fmla="*/ 21264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073888 w 6826102"/>
              <a:gd name="connsiteY4" fmla="*/ 21264 h 7038753"/>
              <a:gd name="connsiteX0" fmla="*/ 180753 w 6826102"/>
              <a:gd name="connsiteY0" fmla="*/ 10632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80753 w 6826102"/>
              <a:gd name="connsiteY4" fmla="*/ 10632 h 7038753"/>
              <a:gd name="connsiteX0" fmla="*/ 0 w 6645349"/>
              <a:gd name="connsiteY0" fmla="*/ 10632 h 7060018"/>
              <a:gd name="connsiteX1" fmla="*/ 2456119 w 6645349"/>
              <a:gd name="connsiteY1" fmla="*/ 0 h 7060018"/>
              <a:gd name="connsiteX2" fmla="*/ 6645349 w 6645349"/>
              <a:gd name="connsiteY2" fmla="*/ 7006855 h 7060018"/>
              <a:gd name="connsiteX3" fmla="*/ 393405 w 6645349"/>
              <a:gd name="connsiteY3" fmla="*/ 7060018 h 7060018"/>
              <a:gd name="connsiteX4" fmla="*/ 0 w 6645349"/>
              <a:gd name="connsiteY4" fmla="*/ 10632 h 7060018"/>
              <a:gd name="connsiteX0" fmla="*/ 0 w 6645349"/>
              <a:gd name="connsiteY0" fmla="*/ 10632 h 7038753"/>
              <a:gd name="connsiteX1" fmla="*/ 2456119 w 6645349"/>
              <a:gd name="connsiteY1" fmla="*/ 0 h 7038753"/>
              <a:gd name="connsiteX2" fmla="*/ 6645349 w 6645349"/>
              <a:gd name="connsiteY2" fmla="*/ 7006855 h 7038753"/>
              <a:gd name="connsiteX3" fmla="*/ 74428 w 6645349"/>
              <a:gd name="connsiteY3" fmla="*/ 7038753 h 7038753"/>
              <a:gd name="connsiteX4" fmla="*/ 0 w 6645349"/>
              <a:gd name="connsiteY4" fmla="*/ 10632 h 703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349" h="7038753">
                <a:moveTo>
                  <a:pt x="0" y="10632"/>
                </a:moveTo>
                <a:lnTo>
                  <a:pt x="2456119" y="0"/>
                </a:lnTo>
                <a:lnTo>
                  <a:pt x="6645349" y="7006855"/>
                </a:lnTo>
                <a:lnTo>
                  <a:pt x="74428" y="7038753"/>
                </a:lnTo>
                <a:lnTo>
                  <a:pt x="0" y="10632"/>
                </a:lnTo>
                <a:close/>
              </a:path>
            </a:pathLst>
          </a:cu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A9376B5C-1C45-433B-85A3-21AC9A10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771BCB29-DF25-491E-87D7-84E44E89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C27DFE6A-AAAA-4ADE-8F98-E7A256AB5D2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654600" y="0"/>
            <a:ext cx="8891257" cy="7004054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FCBE12-0ACC-4251-BF3E-1DEF5048C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855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0CE9F18-C711-41E7-975D-9A875091B4A5}"/>
              </a:ext>
            </a:extLst>
          </p:cNvPr>
          <p:cNvSpPr/>
          <p:nvPr/>
        </p:nvSpPr>
        <p:spPr>
          <a:xfrm>
            <a:off x="0" y="0"/>
            <a:ext cx="6449438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3099439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/>
        </p:nvCxnSpPr>
        <p:spPr>
          <a:xfrm>
            <a:off x="885825" y="3820141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17A8ED2-12C5-4DB3-8299-1E3163B8DDD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440021" y="168851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5CB2342-FAF8-47E0-BF90-63DCF0FE22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0021" y="74695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FED95E6-2935-49B2-9ED0-38FE345F34D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440021" y="113311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6E883BC0-4964-4672-AFEC-5AE371F2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FFF2320-D5EF-4FEA-96DA-3BD55675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6A755-AF97-466F-AD70-7B17BEA9522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537378" y="746954"/>
            <a:ext cx="1678179" cy="16741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F2750E9-4989-4FE8-8BBC-7EA55EAC5F9B}"/>
              </a:ext>
            </a:extLst>
          </p:cNvPr>
          <p:cNvCxnSpPr>
            <a:cxnSpLocks/>
          </p:cNvCxnSpPr>
          <p:nvPr/>
        </p:nvCxnSpPr>
        <p:spPr>
          <a:xfrm>
            <a:off x="7437189" y="162017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0029F01-4230-4651-8307-A31BFC44E463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440021" y="360286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75BE64B-7B9A-44C4-B70C-60D54C36506F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440021" y="266130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E3FD2A7-4684-4E96-AEDB-CC4308E58BAF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440021" y="304746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24A6929F-E916-45F6-90FF-DBDB8ECCE81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537378" y="2661304"/>
            <a:ext cx="1678179" cy="16741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1969E0-A69E-4A97-A34E-1290D02D2E5C}"/>
              </a:ext>
            </a:extLst>
          </p:cNvPr>
          <p:cNvCxnSpPr>
            <a:cxnSpLocks/>
          </p:cNvCxnSpPr>
          <p:nvPr/>
        </p:nvCxnSpPr>
        <p:spPr>
          <a:xfrm>
            <a:off x="7437189" y="353452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1AA2991-DC43-4023-AF54-536E5CD61486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7440021" y="5517528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21CACAE-B253-4D26-826E-5C6921075C3E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7440021" y="4575965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F21C99F4-BEC5-4B58-A822-86879E4151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440021" y="4962126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6692CE41-7AEE-4A67-BAF4-D1112087039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37378" y="4575965"/>
            <a:ext cx="1678179" cy="16741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2EBFAA-78CE-476D-A112-6276B469DC53}"/>
              </a:ext>
            </a:extLst>
          </p:cNvPr>
          <p:cNvCxnSpPr>
            <a:cxnSpLocks/>
          </p:cNvCxnSpPr>
          <p:nvPr/>
        </p:nvCxnSpPr>
        <p:spPr>
          <a:xfrm>
            <a:off x="7437189" y="5449188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3CCE6C9-1437-4B1B-9AEF-92CEAE5A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1000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pro Team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54167A7-3F99-4F63-9F2F-42BDB3784404}"/>
              </a:ext>
            </a:extLst>
          </p:cNvPr>
          <p:cNvSpPr/>
          <p:nvPr/>
        </p:nvSpPr>
        <p:spPr>
          <a:xfrm>
            <a:off x="866775" y="1866848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F15677E-9EFB-42CF-A1E7-C65E8818009E}"/>
              </a:ext>
            </a:extLst>
          </p:cNvPr>
          <p:cNvCxnSpPr>
            <a:cxnSpLocks/>
          </p:cNvCxnSpPr>
          <p:nvPr/>
        </p:nvCxnSpPr>
        <p:spPr>
          <a:xfrm flipH="1">
            <a:off x="866775" y="181665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662852F-5EB3-471F-9ACF-DB231A68540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42474" y="1946882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7C6D42F-54F9-4E8D-96C2-C34758BEB3C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42474" y="2175719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51606306-14F1-4A26-9D4D-BCCCE1FC0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697798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29C062B-AB26-4D67-AAE2-1C6702C651B0}"/>
              </a:ext>
            </a:extLst>
          </p:cNvPr>
          <p:cNvCxnSpPr>
            <a:cxnSpLocks/>
          </p:cNvCxnSpPr>
          <p:nvPr/>
        </p:nvCxnSpPr>
        <p:spPr>
          <a:xfrm>
            <a:off x="866775" y="1418500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9764744-0574-4FA2-8B4F-B7F2DE306DC6}"/>
              </a:ext>
            </a:extLst>
          </p:cNvPr>
          <p:cNvSpPr/>
          <p:nvPr/>
        </p:nvSpPr>
        <p:spPr>
          <a:xfrm>
            <a:off x="866775" y="272633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165AAAA-5895-4C86-BB9B-868DC239CDD5}"/>
              </a:ext>
            </a:extLst>
          </p:cNvPr>
          <p:cNvCxnSpPr>
            <a:cxnSpLocks/>
          </p:cNvCxnSpPr>
          <p:nvPr/>
        </p:nvCxnSpPr>
        <p:spPr>
          <a:xfrm flipH="1">
            <a:off x="866775" y="267614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D823A013-910F-4F13-ABA9-267D95B0315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242474" y="280636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D2886801-E5FE-406A-883A-D8400818E821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42474" y="303520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C8D3194-7269-471A-95BF-5AE5984EA47A}"/>
              </a:ext>
            </a:extLst>
          </p:cNvPr>
          <p:cNvSpPr/>
          <p:nvPr/>
        </p:nvSpPr>
        <p:spPr>
          <a:xfrm>
            <a:off x="866775" y="358330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967DF27-3441-4B6A-B76D-2C3DA64026B5}"/>
              </a:ext>
            </a:extLst>
          </p:cNvPr>
          <p:cNvCxnSpPr>
            <a:cxnSpLocks/>
          </p:cNvCxnSpPr>
          <p:nvPr/>
        </p:nvCxnSpPr>
        <p:spPr>
          <a:xfrm flipH="1">
            <a:off x="866775" y="353311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A211AB86-807B-4403-A5BA-D47B152D8441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242474" y="366333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F6D71084-ACBC-4F57-A0D8-A8A105477E2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1242474" y="389217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26BDF39-21DB-435C-A269-A9B1D96C0843}"/>
              </a:ext>
            </a:extLst>
          </p:cNvPr>
          <p:cNvSpPr/>
          <p:nvPr/>
        </p:nvSpPr>
        <p:spPr>
          <a:xfrm>
            <a:off x="866775" y="4453986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7FEE65A-D356-4A0C-AFFA-EBBA05405385}"/>
              </a:ext>
            </a:extLst>
          </p:cNvPr>
          <p:cNvCxnSpPr>
            <a:cxnSpLocks/>
          </p:cNvCxnSpPr>
          <p:nvPr/>
        </p:nvCxnSpPr>
        <p:spPr>
          <a:xfrm flipH="1">
            <a:off x="866775" y="4403796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A29D6B79-5167-469D-A55E-4CC73CACC188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1242474" y="4534020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E94076F6-BF24-414D-AC2A-211E24B7A988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1242474" y="4762857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5524A6D-BE8A-42F5-A9E2-6E760D2BA567}"/>
              </a:ext>
            </a:extLst>
          </p:cNvPr>
          <p:cNvSpPr/>
          <p:nvPr/>
        </p:nvSpPr>
        <p:spPr>
          <a:xfrm>
            <a:off x="866775" y="5308719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C520F7E-6CFD-4FE1-8D69-7CA768078F0D}"/>
              </a:ext>
            </a:extLst>
          </p:cNvPr>
          <p:cNvCxnSpPr>
            <a:cxnSpLocks/>
          </p:cNvCxnSpPr>
          <p:nvPr/>
        </p:nvCxnSpPr>
        <p:spPr>
          <a:xfrm flipH="1">
            <a:off x="866775" y="526723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C6583F1F-EDFA-4DA8-A08E-56A86DCD10F0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1242473" y="5397462"/>
            <a:ext cx="3948651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A6A58FFF-152D-4E6F-93E4-3105429001DB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1242473" y="5626299"/>
            <a:ext cx="3948651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CFCE145-4778-4F1E-AD4F-FC1F155BDFC5}"/>
              </a:ext>
            </a:extLst>
          </p:cNvPr>
          <p:cNvSpPr/>
          <p:nvPr/>
        </p:nvSpPr>
        <p:spPr>
          <a:xfrm flipH="1">
            <a:off x="8077200" y="0"/>
            <a:ext cx="4114800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icture Placeholder 1">
            <a:extLst>
              <a:ext uri="{FF2B5EF4-FFF2-40B4-BE49-F238E27FC236}">
                <a16:creationId xmlns:a16="http://schemas.microsoft.com/office/drawing/2014/main" id="{5D6DB454-9F7B-4E55-9BB8-A1ADD4FB3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1693" y="697798"/>
            <a:ext cx="4314422" cy="5462403"/>
          </a:xfrm>
        </p:spPr>
      </p:sp>
      <p:sp>
        <p:nvSpPr>
          <p:cNvPr id="117" name="Slide Number Placeholder 5">
            <a:extLst>
              <a:ext uri="{FF2B5EF4-FFF2-40B4-BE49-F238E27FC236}">
                <a16:creationId xmlns:a16="http://schemas.microsoft.com/office/drawing/2014/main" id="{13319D04-E894-4DF8-9C76-9861D50F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8" name="Footer Placeholder 4">
            <a:extLst>
              <a:ext uri="{FF2B5EF4-FFF2-40B4-BE49-F238E27FC236}">
                <a16:creationId xmlns:a16="http://schemas.microsoft.com/office/drawing/2014/main" id="{2F549E84-3CF2-4B19-9193-EFAD3A70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B0361E-27EA-47B5-813B-29FD33CCD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1605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97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l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DB020D4-B9E0-4B56-9915-99C4912B22DD}"/>
              </a:ext>
            </a:extLst>
          </p:cNvPr>
          <p:cNvSpPr/>
          <p:nvPr/>
        </p:nvSpPr>
        <p:spPr>
          <a:xfrm>
            <a:off x="0" y="1584959"/>
            <a:ext cx="4072988" cy="4720735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AA0BA5-8D8D-4F26-81D4-5F1F5F571ACC}"/>
              </a:ext>
            </a:extLst>
          </p:cNvPr>
          <p:cNvSpPr/>
          <p:nvPr/>
        </p:nvSpPr>
        <p:spPr>
          <a:xfrm>
            <a:off x="4072987" y="1584953"/>
            <a:ext cx="4059506" cy="472073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0154B5-91CA-4D40-B2C8-274719D9004D}"/>
              </a:ext>
            </a:extLst>
          </p:cNvPr>
          <p:cNvSpPr/>
          <p:nvPr/>
        </p:nvSpPr>
        <p:spPr>
          <a:xfrm>
            <a:off x="8132494" y="1584942"/>
            <a:ext cx="4059506" cy="4720736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5244" y="366237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/>
        </p:nvCxnSpPr>
        <p:spPr>
          <a:xfrm>
            <a:off x="4852765" y="1086939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AAC8EBB-713E-4854-8065-BBE3A031C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2134" y="3318815"/>
            <a:ext cx="1654278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C190AF0-8B77-4D50-ADF4-6955365DC96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189793" y="4185210"/>
            <a:ext cx="3678962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9D7F11-550C-45B0-9A23-3426F2B224AB}"/>
              </a:ext>
            </a:extLst>
          </p:cNvPr>
          <p:cNvCxnSpPr>
            <a:cxnSpLocks/>
          </p:cNvCxnSpPr>
          <p:nvPr/>
        </p:nvCxnSpPr>
        <p:spPr>
          <a:xfrm flipH="1">
            <a:off x="-87086" y="1584942"/>
            <a:ext cx="4160074" cy="0"/>
          </a:xfrm>
          <a:prstGeom prst="line">
            <a:avLst/>
          </a:prstGeom>
          <a:ln w="9842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D16C46F-8C34-467C-A486-08610D321D5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286766" y="3318719"/>
            <a:ext cx="1629152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AF5DF698-3519-493E-A397-9C623AF8C5EE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277220" y="4185210"/>
            <a:ext cx="363756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71056F-F6E0-46D8-B17F-EE0B76F2BA5F}"/>
              </a:ext>
            </a:extLst>
          </p:cNvPr>
          <p:cNvCxnSpPr>
            <a:cxnSpLocks/>
          </p:cNvCxnSpPr>
          <p:nvPr/>
        </p:nvCxnSpPr>
        <p:spPr>
          <a:xfrm flipH="1">
            <a:off x="4072989" y="1584942"/>
            <a:ext cx="4059504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8BE2765-570C-4D2C-9816-A5F2432D8CE8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814457" y="3318815"/>
            <a:ext cx="2695575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1D0D556-D1A7-407F-8771-90DAA129969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350206" y="4185210"/>
            <a:ext cx="362408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49F00E-0AFC-4F21-9F6B-E504E9188D26}"/>
              </a:ext>
            </a:extLst>
          </p:cNvPr>
          <p:cNvCxnSpPr>
            <a:cxnSpLocks/>
          </p:cNvCxnSpPr>
          <p:nvPr/>
        </p:nvCxnSpPr>
        <p:spPr>
          <a:xfrm flipH="1">
            <a:off x="8132493" y="1584942"/>
            <a:ext cx="4059508" cy="0"/>
          </a:xfrm>
          <a:prstGeom prst="line">
            <a:avLst/>
          </a:prstGeom>
          <a:ln w="9842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13DCE2-9520-4777-B2E5-2C0FF4E81775}"/>
              </a:ext>
            </a:extLst>
          </p:cNvPr>
          <p:cNvCxnSpPr>
            <a:cxnSpLocks/>
          </p:cNvCxnSpPr>
          <p:nvPr/>
        </p:nvCxnSpPr>
        <p:spPr>
          <a:xfrm>
            <a:off x="5189522" y="3958128"/>
            <a:ext cx="1812955" cy="0"/>
          </a:xfrm>
          <a:prstGeom prst="line">
            <a:avLst/>
          </a:prstGeom>
          <a:ln w="2857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3DDAD6-BF7A-4881-9D6C-E08EB575D86A}"/>
              </a:ext>
            </a:extLst>
          </p:cNvPr>
          <p:cNvCxnSpPr>
            <a:cxnSpLocks/>
          </p:cNvCxnSpPr>
          <p:nvPr/>
        </p:nvCxnSpPr>
        <p:spPr>
          <a:xfrm>
            <a:off x="1160897" y="3958128"/>
            <a:ext cx="1812955" cy="0"/>
          </a:xfrm>
          <a:prstGeom prst="line">
            <a:avLst/>
          </a:prstGeom>
          <a:ln w="2857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6CE91-7363-4D07-91B5-DB3CB01291C6}"/>
              </a:ext>
            </a:extLst>
          </p:cNvPr>
          <p:cNvCxnSpPr>
            <a:cxnSpLocks/>
          </p:cNvCxnSpPr>
          <p:nvPr/>
        </p:nvCxnSpPr>
        <p:spPr>
          <a:xfrm>
            <a:off x="9274819" y="3958128"/>
            <a:ext cx="1812955" cy="0"/>
          </a:xfrm>
          <a:prstGeom prst="line">
            <a:avLst/>
          </a:prstGeom>
          <a:ln w="2857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5467906F-2E50-4596-A9B9-E8F2B673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54AB913A-6D79-4CA9-BFC6-0E021B58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A3C6C6-B68E-46AE-BF6D-C95022A2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762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0BE6CFDC-24D8-4D20-B6E7-4AA09B4979CA}"/>
              </a:ext>
            </a:extLst>
          </p:cNvPr>
          <p:cNvSpPr/>
          <p:nvPr/>
        </p:nvSpPr>
        <p:spPr>
          <a:xfrm>
            <a:off x="9639299" y="3772605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D29E683-4719-48F8-87E8-5C2561E62183}"/>
              </a:ext>
            </a:extLst>
          </p:cNvPr>
          <p:cNvSpPr/>
          <p:nvPr/>
        </p:nvSpPr>
        <p:spPr>
          <a:xfrm>
            <a:off x="9639299" y="1893629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593321"/>
            <a:ext cx="11020425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/>
        </p:nvCxnSpPr>
        <p:spPr>
          <a:xfrm>
            <a:off x="866775" y="1314023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1CDE9D4F-03C1-4E38-83AE-DEDBDF7E3F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15054" y="1893629"/>
            <a:ext cx="236098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Legend</a:t>
            </a:r>
          </a:p>
        </p:txBody>
      </p:sp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CD401167-7CDB-4E85-A239-8CF7E26CABE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0251330" y="232879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E897A509-FDC8-4934-91B3-08AD742868C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251330" y="270065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0875FB61-4446-459A-B3F1-188187E4458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0251330" y="3067496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D307578B-6DB6-4929-ACF8-7DEBEFFEDC1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715053" y="3771707"/>
            <a:ext cx="2360989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Services</a:t>
            </a:r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6BF0E3D2-5096-4EA1-ABDE-47AF470E189E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0251330" y="420687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180E0CB5-8BE7-44E1-9283-FD4860EF913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0251330" y="457873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3A78532F-B469-49D7-BDBB-CFE12C2D71E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251330" y="4945574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C2D58BA1-A8C7-4012-8B74-EAE98FB8E96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0251330" y="5319827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D2C467C2-96B5-4426-929B-A075F0F429A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251330" y="5686668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88829D-8FF5-4F17-B3ED-49C92FF9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F6D42A6-5D53-42CB-BC88-DCCAC243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236269-194B-494D-9C0C-C58F32CAD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466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ECB76D88-49A0-4154-B911-5E67F28F581E}"/>
              </a:ext>
            </a:extLst>
          </p:cNvPr>
          <p:cNvSpPr/>
          <p:nvPr/>
        </p:nvSpPr>
        <p:spPr>
          <a:xfrm>
            <a:off x="-1" y="0"/>
            <a:ext cx="8998086" cy="6858000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A0C692D-DDDF-41D5-8472-39C1EBAB5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9517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3A7C3-250E-4A7B-91DD-87207A62D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331471"/>
            <a:ext cx="6450623" cy="3742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45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Conclusion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D7CAF6-C0A6-4509-97C7-74753EC2DD6A}"/>
              </a:ext>
            </a:extLst>
          </p:cNvPr>
          <p:cNvCxnSpPr>
            <a:cxnSpLocks/>
          </p:cNvCxnSpPr>
          <p:nvPr/>
        </p:nvCxnSpPr>
        <p:spPr>
          <a:xfrm>
            <a:off x="952500" y="1990367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C706521-C2DD-46C1-8D7A-8FC57F200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4176905"/>
            <a:ext cx="277177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DC4B6C-6A83-4875-A992-BF8522D4B7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29882" y="4646683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D5182A-75AE-49CC-84E5-F1ACBB4E4E6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52500" y="2369090"/>
            <a:ext cx="4855447" cy="1005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4D4B04-5E59-4A26-BD3B-6B5B0EC963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427923"/>
            <a:ext cx="268810" cy="2688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9D5765-8133-4DBD-A907-093CDA9A2A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037156"/>
            <a:ext cx="268810" cy="26881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92EB73D-8187-4FD0-93CC-4EAF081287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641054"/>
            <a:ext cx="268810" cy="26881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C26D55-2FF1-4A51-A84E-89EED6F73BD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329882" y="5047935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9FEC57-6488-4623-89D4-20F0C58A384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329882" y="5444777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1A50989-8109-4601-B814-FB899D7F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9D2860-D7AE-40D9-BDBB-2560FFB6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8187-2153-481E-84FF-F894ADA7D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6068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3295291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1399" y="1803367"/>
            <a:ext cx="5416550" cy="4401315"/>
          </a:xfrm>
        </p:spPr>
        <p:txBody>
          <a:bodyPr lIns="0">
            <a:noAutofit/>
          </a:bodyPr>
          <a:lstStyle>
            <a:lvl1pPr marL="342900" indent="-342900"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13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2" y="653314"/>
            <a:ext cx="3645660" cy="5551371"/>
          </a:xfrm>
        </p:spPr>
        <p:txBody>
          <a:bodyPr/>
          <a:lstStyle/>
          <a:p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 userDrawn="1"/>
        </p:nvCxnSpPr>
        <p:spPr>
          <a:xfrm>
            <a:off x="47413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6FBD4F-ADF4-419E-9B0A-E82E4A9DAB85}"/>
              </a:ext>
            </a:extLst>
          </p:cNvPr>
          <p:cNvCxnSpPr>
            <a:cxnSpLocks/>
          </p:cNvCxnSpPr>
          <p:nvPr userDrawn="1"/>
        </p:nvCxnSpPr>
        <p:spPr>
          <a:xfrm>
            <a:off x="66908" y="0"/>
            <a:ext cx="0" cy="6898656"/>
          </a:xfrm>
          <a:prstGeom prst="line">
            <a:avLst/>
          </a:prstGeom>
          <a:ln w="50800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0473120-E706-403E-ADF7-BBAA2F561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03" y="6546624"/>
            <a:ext cx="582959" cy="15981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D391D4-1540-4937-8F00-D50E23AF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50E586-923B-4BD8-B60B-50E2871F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</p:spTree>
    <p:extLst>
      <p:ext uri="{BB962C8B-B14F-4D97-AF65-F5344CB8AC3E}">
        <p14:creationId xmlns:p14="http://schemas.microsoft.com/office/powerpoint/2010/main" val="2512338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23280-CB1C-45DF-B7FF-78C359F92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3155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69952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80D5C-F6B9-46E6-A8BE-B9BF160559CC}"/>
              </a:ext>
            </a:extLst>
          </p:cNvPr>
          <p:cNvCxnSpPr/>
          <p:nvPr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C795F-5433-4A60-99E9-11D60046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25" y="1808668"/>
            <a:ext cx="3127920" cy="8530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C5DE60-93B0-4498-BD52-9D8AC7046359}"/>
              </a:ext>
            </a:extLst>
          </p:cNvPr>
          <p:cNvCxnSpPr/>
          <p:nvPr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34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18445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17741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58098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29891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93313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29463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9455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9721138" y="1"/>
            <a:ext cx="2470862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1803367"/>
            <a:ext cx="5416550" cy="4420861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 userDrawn="1"/>
        </p:nvCxnSpPr>
        <p:spPr>
          <a:xfrm>
            <a:off x="8381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B3945B56-A2C9-4A45-82AD-3391B82AB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1492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BED086C-E2E7-47BD-A57F-27B58D94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7447BBB-A96F-4BB7-8B2C-4D31C5F2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EF447-E170-4B5C-99A4-9164B05F5C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08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31071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05363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24506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6933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F0CCA-D98E-4CB3-8430-0C7552268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1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80D5C-F6B9-46E6-A8BE-B9BF160559CC}"/>
              </a:ext>
            </a:extLst>
          </p:cNvPr>
          <p:cNvCxnSpPr/>
          <p:nvPr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C795F-5433-4A60-99E9-11D60046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25" y="1808668"/>
            <a:ext cx="3127920" cy="8530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C5DE60-93B0-4498-BD52-9D8AC7046359}"/>
              </a:ext>
            </a:extLst>
          </p:cNvPr>
          <p:cNvCxnSpPr/>
          <p:nvPr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134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8898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62417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6331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72477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6175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167" y="3970170"/>
            <a:ext cx="6569664" cy="374287"/>
          </a:xfrm>
        </p:spPr>
        <p:txBody>
          <a:bodyPr>
            <a:no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 &amp; Answer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C0B6C9-8C06-4E46-9AB9-02A21B4C24B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92104" y="5086184"/>
            <a:ext cx="4807790" cy="68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900" b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42" y="459"/>
            <a:ext cx="10978113" cy="3217191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66A92-7FF3-47AD-80A8-70018A916B98}"/>
              </a:ext>
            </a:extLst>
          </p:cNvPr>
          <p:cNvCxnSpPr>
            <a:cxnSpLocks/>
          </p:cNvCxnSpPr>
          <p:nvPr userDrawn="1"/>
        </p:nvCxnSpPr>
        <p:spPr>
          <a:xfrm>
            <a:off x="3673288" y="4614824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8A6B905-E7BB-4CB9-B5A3-83877F7D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559626-B2C3-4005-97DD-B6BF09E2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9AC53F-E669-4137-8AAD-354618CD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477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37453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08833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93898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57360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04895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6933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F0CCA-D98E-4CB3-8430-0C7552268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is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C297AB-4C0F-40F1-A571-6D13E121DE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641719" y="1653012"/>
            <a:ext cx="4807790" cy="68516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900" b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61D59D-111F-49EB-9193-6EED45C39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94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3FA55-A787-4F8F-954A-A50171EEFFD4}"/>
              </a:ext>
            </a:extLst>
          </p:cNvPr>
          <p:cNvSpPr/>
          <p:nvPr userDrawn="1"/>
        </p:nvSpPr>
        <p:spPr>
          <a:xfrm>
            <a:off x="0" y="1"/>
            <a:ext cx="2715528" cy="47243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54DC1B-F71F-4CDC-9B76-3DD189F642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1" y="647700"/>
            <a:ext cx="4366112" cy="5105400"/>
          </a:xfrm>
        </p:spPr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AD22C-A047-4621-838B-ADB5BF87778F}"/>
              </a:ext>
            </a:extLst>
          </p:cNvPr>
          <p:cNvCxnSpPr>
            <a:cxnSpLocks/>
          </p:cNvCxnSpPr>
          <p:nvPr userDrawn="1"/>
        </p:nvCxnSpPr>
        <p:spPr>
          <a:xfrm>
            <a:off x="5641719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2C8DDE6-B6CA-4DF3-8D91-0A56923EC3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651243" y="4484487"/>
            <a:ext cx="4861057" cy="126861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63C6A73-2D39-484B-87A1-3A715E113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1244" y="2820538"/>
            <a:ext cx="4861056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70F3CCE-26B4-488D-8F4C-6C4012B8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7387E14-1D04-4516-BDB1-A33B4275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1788D0-F0E6-4D90-9EF5-BDBDC1E1C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83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F6E501-62D7-4B00-8BD1-7DEF5DC27ECF}"/>
              </a:ext>
            </a:extLst>
          </p:cNvPr>
          <p:cNvSpPr/>
          <p:nvPr userDrawn="1"/>
        </p:nvSpPr>
        <p:spPr>
          <a:xfrm flipH="1">
            <a:off x="7496171" y="0"/>
            <a:ext cx="4254755" cy="7619999"/>
          </a:xfrm>
          <a:custGeom>
            <a:avLst/>
            <a:gdLst>
              <a:gd name="connsiteX0" fmla="*/ 0 w 4254755"/>
              <a:gd name="connsiteY0" fmla="*/ 0 h 6857999"/>
              <a:gd name="connsiteX1" fmla="*/ 4254755 w 4254755"/>
              <a:gd name="connsiteY1" fmla="*/ 0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6857999"/>
              <a:gd name="connsiteX1" fmla="*/ 4254755 w 4254755"/>
              <a:gd name="connsiteY1" fmla="*/ 1838325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0 w 4254755"/>
              <a:gd name="connsiteY3" fmla="*/ 6857999 h 7619999"/>
              <a:gd name="connsiteX4" fmla="*/ 0 w 4254755"/>
              <a:gd name="connsiteY4" fmla="*/ 0 h 7619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9525 w 4254755"/>
              <a:gd name="connsiteY3" fmla="*/ 5781674 h 7619999"/>
              <a:gd name="connsiteX4" fmla="*/ 0 w 4254755"/>
              <a:gd name="connsiteY4" fmla="*/ 0 h 761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755" h="7619999">
                <a:moveTo>
                  <a:pt x="0" y="0"/>
                </a:moveTo>
                <a:lnTo>
                  <a:pt x="4254755" y="1838325"/>
                </a:lnTo>
                <a:lnTo>
                  <a:pt x="4254755" y="7619999"/>
                </a:lnTo>
                <a:lnTo>
                  <a:pt x="9525" y="5781674"/>
                </a:lnTo>
                <a:lnTo>
                  <a:pt x="0" y="0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5CB56CD5-FAD5-4B44-BE73-09AE9D59A4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4350" y="-417611"/>
            <a:ext cx="4057650" cy="4373245"/>
          </a:xfrm>
          <a:custGeom>
            <a:avLst/>
            <a:gdLst>
              <a:gd name="connsiteX0" fmla="*/ 4057650 w 4057650"/>
              <a:gd name="connsiteY0" fmla="*/ 0 h 4373245"/>
              <a:gd name="connsiteX1" fmla="*/ 4057650 w 4057650"/>
              <a:gd name="connsiteY1" fmla="*/ 2637463 h 4373245"/>
              <a:gd name="connsiteX2" fmla="*/ 0 w 4057650"/>
              <a:gd name="connsiteY2" fmla="*/ 4373245 h 4373245"/>
              <a:gd name="connsiteX3" fmla="*/ 0 w 4057650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4373245">
                <a:moveTo>
                  <a:pt x="4057650" y="0"/>
                </a:moveTo>
                <a:lnTo>
                  <a:pt x="4057650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A996243-9BF0-44A6-BBBB-6B27593E79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93956" y="3133081"/>
            <a:ext cx="4057651" cy="4373245"/>
          </a:xfrm>
          <a:custGeom>
            <a:avLst/>
            <a:gdLst>
              <a:gd name="connsiteX0" fmla="*/ 4057651 w 4057651"/>
              <a:gd name="connsiteY0" fmla="*/ 0 h 4373245"/>
              <a:gd name="connsiteX1" fmla="*/ 4057651 w 4057651"/>
              <a:gd name="connsiteY1" fmla="*/ 2637463 h 4373245"/>
              <a:gd name="connsiteX2" fmla="*/ 0 w 4057651"/>
              <a:gd name="connsiteY2" fmla="*/ 4373245 h 4373245"/>
              <a:gd name="connsiteX3" fmla="*/ 0 w 4057651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1" h="4373245">
                <a:moveTo>
                  <a:pt x="4057651" y="0"/>
                </a:moveTo>
                <a:lnTo>
                  <a:pt x="4057651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583A3D0-A334-4DA9-84C1-10F93112F9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6301" y="1747125"/>
            <a:ext cx="4701510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76300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AB8CF2E9-4144-4C86-A021-1F680F67244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76300" y="2271185"/>
            <a:ext cx="4701510" cy="4034509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1E9DF-3416-4F2D-83CE-AABDCD4AA7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88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ayout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1">
            <a:extLst>
              <a:ext uri="{FF2B5EF4-FFF2-40B4-BE49-F238E27FC236}">
                <a16:creationId xmlns:a16="http://schemas.microsoft.com/office/drawing/2014/main" id="{BD044CD3-29C8-4492-B967-89B6A9D1F926}"/>
              </a:ext>
            </a:extLst>
          </p:cNvPr>
          <p:cNvSpPr/>
          <p:nvPr userDrawn="1"/>
        </p:nvSpPr>
        <p:spPr>
          <a:xfrm>
            <a:off x="882830" y="2725954"/>
            <a:ext cx="11309169" cy="3579743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82831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82831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Footer   |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E2863FE-DFA3-4E32-8E5B-854C13D7AD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36762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9222502C-E8B8-4EF8-9411-5E39DF39C4B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236762" y="4163444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B65E1E5-071D-4D50-9559-B33D9B2B98D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404516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693040BD-9F04-4FCF-99A9-7754469B286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404516" y="4163443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E1481BA2-98C9-4C46-9D71-A8CC50886BAA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572270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156F3D-F207-4499-8BBA-D5CAA7CE60B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72270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04122DA-9C3B-463D-B734-5BF170A125F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740023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E7E0BBA-6339-44ED-ACF2-6CC93DE0ED32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740023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EE81D11-2C3F-4BBA-BE6E-6CF77F1D619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907775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F6065FA-8228-4F27-8988-62AD6FB9AB3E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9907775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CC664C-165A-47A4-B07C-9FE447327625}"/>
              </a:ext>
            </a:extLst>
          </p:cNvPr>
          <p:cNvSpPr/>
          <p:nvPr userDrawn="1"/>
        </p:nvSpPr>
        <p:spPr>
          <a:xfrm>
            <a:off x="123676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2E342E-F3A5-48D2-A866-24FB434AD771}"/>
              </a:ext>
            </a:extLst>
          </p:cNvPr>
          <p:cNvSpPr/>
          <p:nvPr userDrawn="1"/>
        </p:nvSpPr>
        <p:spPr>
          <a:xfrm>
            <a:off x="340393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AF3E3A-59F7-47CF-B514-4F7C444F93EC}"/>
              </a:ext>
            </a:extLst>
          </p:cNvPr>
          <p:cNvSpPr/>
          <p:nvPr userDrawn="1"/>
        </p:nvSpPr>
        <p:spPr>
          <a:xfrm>
            <a:off x="557110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107861-9025-4C62-9E7C-DA7B18EE106D}"/>
              </a:ext>
            </a:extLst>
          </p:cNvPr>
          <p:cNvSpPr/>
          <p:nvPr userDrawn="1"/>
        </p:nvSpPr>
        <p:spPr>
          <a:xfrm>
            <a:off x="773827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E8E061A-B1EF-4F73-935D-8C2A0947B4D1}"/>
              </a:ext>
            </a:extLst>
          </p:cNvPr>
          <p:cNvSpPr/>
          <p:nvPr userDrawn="1"/>
        </p:nvSpPr>
        <p:spPr>
          <a:xfrm>
            <a:off x="990544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C85FF0-97B0-4739-B599-CE06AA620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1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DC448F-6422-4483-9505-A2ADF324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4BA96-2D21-45E8-AEFA-E1127D46D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1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23" r:id="rId3"/>
    <p:sldLayoutId id="2147483735" r:id="rId4"/>
    <p:sldLayoutId id="2147483736" r:id="rId5"/>
    <p:sldLayoutId id="2147483721" r:id="rId6"/>
    <p:sldLayoutId id="2147483725" r:id="rId7"/>
    <p:sldLayoutId id="2147483738" r:id="rId8"/>
    <p:sldLayoutId id="2147483764" r:id="rId9"/>
    <p:sldLayoutId id="2147483765" r:id="rId10"/>
    <p:sldLayoutId id="2147483728" r:id="rId11"/>
    <p:sldLayoutId id="2147483729" r:id="rId12"/>
    <p:sldLayoutId id="2147483737" r:id="rId13"/>
    <p:sldLayoutId id="2147483740" r:id="rId14"/>
    <p:sldLayoutId id="2147483739" r:id="rId15"/>
    <p:sldLayoutId id="2147483759" r:id="rId16"/>
    <p:sldLayoutId id="2147483741" r:id="rId17"/>
    <p:sldLayoutId id="2147483742" r:id="rId18"/>
    <p:sldLayoutId id="2147483734" r:id="rId19"/>
    <p:sldLayoutId id="2147483779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37465E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EF8A44"/>
        </a:buClr>
        <a:buFont typeface="+mj-lt"/>
        <a:buAutoNum type="arabicPeriod"/>
        <a:defRPr sz="16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DC448F-6422-4483-9505-A2ADF324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4BA96-2D21-45E8-AEFA-E1127D46D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1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7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37465E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EF8A44"/>
        </a:buClr>
        <a:buFont typeface="+mj-lt"/>
        <a:buAutoNum type="arabicPeriod"/>
        <a:defRPr sz="16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2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6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svg"/><Relationship Id="rId11" Type="http://schemas.openxmlformats.org/officeDocument/2006/relationships/image" Target="../media/image29.sv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svg"/><Relationship Id="rId9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58_119D2C6E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0ACC-15AE-4F76-9365-B0D45135E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3429000"/>
            <a:ext cx="9144000" cy="977313"/>
          </a:xfrm>
        </p:spPr>
        <p:txBody>
          <a:bodyPr>
            <a:noAutofit/>
          </a:bodyPr>
          <a:lstStyle/>
          <a:p>
            <a:r>
              <a:rPr lang="en-US" sz="3600" dirty="0"/>
              <a:t>Dental orthodontic questionnaire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B7693-68C7-4138-91BE-CA94B7F63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4588365"/>
            <a:ext cx="9144000" cy="37648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Provider training for new DHS Orthodontic Criteria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21FF8-4995-452F-A0D2-C48A16FE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8D49-C281-4B10-9B1B-4DCFAEDD18EB}" type="datetime1">
              <a:rPr lang="en-US" smtClean="0"/>
              <a:t>1/11/2022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4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788" y="587122"/>
            <a:ext cx="5615188" cy="374287"/>
          </a:xfrm>
        </p:spPr>
        <p:txBody>
          <a:bodyPr/>
          <a:lstStyle/>
          <a:p>
            <a:r>
              <a:rPr lang="en-US" dirty="0"/>
              <a:t>Question 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36E6E-78CD-48A9-94BA-43A2A921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77"/>
          <a:stretch/>
        </p:blipFill>
        <p:spPr>
          <a:xfrm>
            <a:off x="2908003" y="2416582"/>
            <a:ext cx="9214868" cy="2777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BCCAAA51-1037-4716-9B37-E0393008D172}"/>
              </a:ext>
            </a:extLst>
          </p:cNvPr>
          <p:cNvSpPr txBox="1">
            <a:spLocks/>
          </p:cNvSpPr>
          <p:nvPr/>
        </p:nvSpPr>
        <p:spPr>
          <a:xfrm>
            <a:off x="1082150" y="5024270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 dirty="0">
                <a:solidFill>
                  <a:srgbClr val="37465E"/>
                </a:solidFill>
              </a:rPr>
              <a:t>Choose “Yes” or “No”</a:t>
            </a: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F0A6DC1A-10F8-468C-BDBC-46AF22606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53" y="4857253"/>
            <a:ext cx="623888" cy="623888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1485FD1B-ACD5-436C-9A0C-3DA82EBC2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553" y="5522278"/>
            <a:ext cx="623888" cy="623888"/>
          </a:xfrm>
          <a:prstGeom prst="rect">
            <a:avLst/>
          </a:prstGeom>
        </p:spPr>
      </p:pic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AF604010-CDE9-436B-8D7E-B8FE83FBBB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B70A79-37D0-42D0-AD80-12E7C4C802FA}"/>
              </a:ext>
            </a:extLst>
          </p:cNvPr>
          <p:cNvSpPr txBox="1">
            <a:spLocks/>
          </p:cNvSpPr>
          <p:nvPr/>
        </p:nvSpPr>
        <p:spPr>
          <a:xfrm>
            <a:off x="1082150" y="5659459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list the congenital or developmental disorder trauma or pathology.</a:t>
            </a:r>
          </a:p>
        </p:txBody>
      </p:sp>
    </p:spTree>
    <p:extLst>
      <p:ext uri="{BB962C8B-B14F-4D97-AF65-F5344CB8AC3E}">
        <p14:creationId xmlns:p14="http://schemas.microsoft.com/office/powerpoint/2010/main" val="359369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923" y="537069"/>
            <a:ext cx="5615188" cy="374287"/>
          </a:xfrm>
        </p:spPr>
        <p:txBody>
          <a:bodyPr/>
          <a:lstStyle/>
          <a:p>
            <a:r>
              <a:rPr lang="en-US" dirty="0"/>
              <a:t>Question 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FC4AE-2514-40ED-9839-15FA7E46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923" y="1313154"/>
            <a:ext cx="8170383" cy="5417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629BFDE-F359-4623-B503-CB8AE02A0454}"/>
              </a:ext>
            </a:extLst>
          </p:cNvPr>
          <p:cNvSpPr txBox="1">
            <a:spLocks/>
          </p:cNvSpPr>
          <p:nvPr/>
        </p:nvSpPr>
        <p:spPr>
          <a:xfrm>
            <a:off x="1082150" y="3449993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>
                <a:solidFill>
                  <a:srgbClr val="37465E"/>
                </a:solidFill>
              </a:rPr>
              <a:t>Choose “Yes” or “No”</a:t>
            </a:r>
            <a:endParaRPr lang="en-US" sz="1400" dirty="0">
              <a:solidFill>
                <a:srgbClr val="37465E"/>
              </a:solidFill>
            </a:endParaRP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5C58A870-A4D1-43F4-8E0A-49B8FDAAB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53" y="3282976"/>
            <a:ext cx="623888" cy="623888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72339B95-2CB6-4FC0-B491-D5AA1A00F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553" y="3948001"/>
            <a:ext cx="623888" cy="623888"/>
          </a:xfrm>
          <a:prstGeom prst="rect">
            <a:avLst/>
          </a:prstGeom>
        </p:spPr>
      </p:pic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87147C5E-8F85-43E1-A5A7-95CA0C8781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736288A0-30DD-4802-B07F-B59C8E040504}"/>
              </a:ext>
            </a:extLst>
          </p:cNvPr>
          <p:cNvSpPr txBox="1">
            <a:spLocks/>
          </p:cNvSpPr>
          <p:nvPr/>
        </p:nvSpPr>
        <p:spPr>
          <a:xfrm>
            <a:off x="1082150" y="4085182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choose appropriate tooth number per quadrant. </a:t>
            </a:r>
          </a:p>
        </p:txBody>
      </p:sp>
    </p:spTree>
    <p:extLst>
      <p:ext uri="{BB962C8B-B14F-4D97-AF65-F5344CB8AC3E}">
        <p14:creationId xmlns:p14="http://schemas.microsoft.com/office/powerpoint/2010/main" val="960583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4AC11CB3-C174-4AA6-8167-336FE9155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9" y="422194"/>
            <a:ext cx="5615188" cy="374287"/>
          </a:xfrm>
        </p:spPr>
        <p:txBody>
          <a:bodyPr/>
          <a:lstStyle/>
          <a:p>
            <a:r>
              <a:rPr lang="en-US" dirty="0"/>
              <a:t>Question 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C948C-400B-4FF1-A35D-EAF07B091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84" y="1142762"/>
            <a:ext cx="10158363" cy="4176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2C355BA-53DE-4FBE-BCD9-869397DEB541}"/>
              </a:ext>
            </a:extLst>
          </p:cNvPr>
          <p:cNvSpPr txBox="1">
            <a:spLocks/>
          </p:cNvSpPr>
          <p:nvPr/>
        </p:nvSpPr>
        <p:spPr>
          <a:xfrm>
            <a:off x="1082150" y="5486182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 dirty="0">
                <a:solidFill>
                  <a:srgbClr val="37465E"/>
                </a:solidFill>
              </a:rPr>
              <a:t>Choose “Yes” or “No”</a:t>
            </a: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CF255F96-06A8-46B0-8F0B-A62BD3B44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553" y="5319165"/>
            <a:ext cx="623888" cy="623888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431109FB-C816-41BA-AD07-9BDC550EB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553" y="5984190"/>
            <a:ext cx="623888" cy="623888"/>
          </a:xfrm>
          <a:prstGeom prst="rect">
            <a:avLst/>
          </a:prstGeom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872C7B5A-1EA8-4D35-8A41-F8786A0DF1C1}"/>
              </a:ext>
            </a:extLst>
          </p:cNvPr>
          <p:cNvSpPr txBox="1">
            <a:spLocks/>
          </p:cNvSpPr>
          <p:nvPr/>
        </p:nvSpPr>
        <p:spPr>
          <a:xfrm>
            <a:off x="1082150" y="6121371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choose crowding or spacing per arch involved.</a:t>
            </a:r>
          </a:p>
        </p:txBody>
      </p:sp>
    </p:spTree>
    <p:extLst>
      <p:ext uri="{BB962C8B-B14F-4D97-AF65-F5344CB8AC3E}">
        <p14:creationId xmlns:p14="http://schemas.microsoft.com/office/powerpoint/2010/main" val="9071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9" y="422194"/>
            <a:ext cx="5615188" cy="374287"/>
          </a:xfrm>
        </p:spPr>
        <p:txBody>
          <a:bodyPr/>
          <a:lstStyle/>
          <a:p>
            <a:r>
              <a:rPr lang="en-US" dirty="0"/>
              <a:t>Attestation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336BE-EE9C-449A-A809-2874F669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59" y="1175787"/>
            <a:ext cx="6854991" cy="5260018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CD2AC632-033E-49CD-80EE-EBA3F939CA06}"/>
              </a:ext>
            </a:extLst>
          </p:cNvPr>
          <p:cNvSpPr txBox="1">
            <a:spLocks/>
          </p:cNvSpPr>
          <p:nvPr/>
        </p:nvSpPr>
        <p:spPr>
          <a:xfrm>
            <a:off x="1066596" y="3039947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>
                <a:solidFill>
                  <a:srgbClr val="37465E"/>
                </a:solidFill>
              </a:rPr>
              <a:t>Choose “Yes” or “No”</a:t>
            </a:r>
            <a:endParaRPr lang="en-US" sz="1400" dirty="0">
              <a:solidFill>
                <a:srgbClr val="37465E"/>
              </a:solidFill>
            </a:endParaRP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F3907AFD-1BFB-4EFC-A275-86681D8EE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994" y="2902766"/>
            <a:ext cx="623888" cy="623888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895CED75-D416-442B-86E1-5C10C4639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553" y="3948001"/>
            <a:ext cx="623888" cy="623888"/>
          </a:xfrm>
          <a:prstGeom prst="rect">
            <a:avLst/>
          </a:prstGeom>
        </p:spPr>
      </p:pic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A57BD6CF-3C0D-4CA5-9970-2E6F3C9C0B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BBF95F-4F29-4936-ACDE-623C227E758C}"/>
              </a:ext>
            </a:extLst>
          </p:cNvPr>
          <p:cNvSpPr txBox="1">
            <a:spLocks/>
          </p:cNvSpPr>
          <p:nvPr/>
        </p:nvSpPr>
        <p:spPr>
          <a:xfrm>
            <a:off x="1066596" y="3948001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Please note ALL questions and attestations must be answered or questionnaire will not submit</a:t>
            </a:r>
          </a:p>
        </p:txBody>
      </p:sp>
    </p:spTree>
    <p:extLst>
      <p:ext uri="{BB962C8B-B14F-4D97-AF65-F5344CB8AC3E}">
        <p14:creationId xmlns:p14="http://schemas.microsoft.com/office/powerpoint/2010/main" val="379525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440" y="497697"/>
            <a:ext cx="5615188" cy="374287"/>
          </a:xfrm>
        </p:spPr>
        <p:txBody>
          <a:bodyPr/>
          <a:lstStyle/>
          <a:p>
            <a:r>
              <a:rPr lang="en-US" sz="4000" dirty="0"/>
              <a:t>Attestation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1EBF7-D246-4C36-AFE8-6A57BA38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r="5952"/>
          <a:stretch/>
        </p:blipFill>
        <p:spPr>
          <a:xfrm>
            <a:off x="3334964" y="1254804"/>
            <a:ext cx="8780145" cy="536379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6382BE-D25D-4001-8097-4C79508E08D8}"/>
              </a:ext>
            </a:extLst>
          </p:cNvPr>
          <p:cNvSpPr/>
          <p:nvPr/>
        </p:nvSpPr>
        <p:spPr>
          <a:xfrm>
            <a:off x="3293407" y="5763138"/>
            <a:ext cx="1136342" cy="47051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B569A460-08CC-4556-8449-3D6BD6B1685B}"/>
              </a:ext>
            </a:extLst>
          </p:cNvPr>
          <p:cNvSpPr txBox="1">
            <a:spLocks/>
          </p:cNvSpPr>
          <p:nvPr/>
        </p:nvSpPr>
        <p:spPr>
          <a:xfrm>
            <a:off x="1082150" y="3449993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 dirty="0">
                <a:solidFill>
                  <a:srgbClr val="37465E"/>
                </a:solidFill>
              </a:rPr>
              <a:t>Choose “Yes” or “No”</a:t>
            </a: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8688AC56-62D1-48B8-8D31-59EFD5E64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53" y="3282976"/>
            <a:ext cx="623888" cy="623888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0BAC9B00-CAE3-4B72-8360-4723033B6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691" y="4083119"/>
            <a:ext cx="623888" cy="623888"/>
          </a:xfrm>
          <a:prstGeom prst="rect">
            <a:avLst/>
          </a:prstGeom>
        </p:spPr>
      </p:pic>
      <p:pic>
        <p:nvPicPr>
          <p:cNvPr id="11" name="Graphic 10" descr="Badge 3 with solid fill">
            <a:extLst>
              <a:ext uri="{FF2B5EF4-FFF2-40B4-BE49-F238E27FC236}">
                <a16:creationId xmlns:a16="http://schemas.microsoft.com/office/drawing/2014/main" id="{05B9D4C3-A3EE-4931-ACA6-6F01DB9898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893" y="4883262"/>
            <a:ext cx="623888" cy="623888"/>
          </a:xfrm>
          <a:prstGeom prst="rect">
            <a:avLst/>
          </a:prstGeom>
        </p:spPr>
      </p:pic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1FCF85D6-7E08-4236-B95E-83DD3D784F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8FD4EBB-3E75-4272-9379-26693BC00664}"/>
              </a:ext>
            </a:extLst>
          </p:cNvPr>
          <p:cNvSpPr txBox="1">
            <a:spLocks/>
          </p:cNvSpPr>
          <p:nvPr/>
        </p:nvSpPr>
        <p:spPr>
          <a:xfrm>
            <a:off x="1082150" y="4302855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6: Read and Choose “I agree”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7A0241E-1710-4827-853C-C5C15856A02B}"/>
              </a:ext>
            </a:extLst>
          </p:cNvPr>
          <p:cNvSpPr txBox="1">
            <a:spLocks/>
          </p:cNvSpPr>
          <p:nvPr/>
        </p:nvSpPr>
        <p:spPr>
          <a:xfrm>
            <a:off x="1055254" y="4951852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The electronic signature is of the person completing the questionnaire</a:t>
            </a:r>
          </a:p>
        </p:txBody>
      </p:sp>
      <p:pic>
        <p:nvPicPr>
          <p:cNvPr id="5" name="Graphic 4" descr="Badge 4 with solid fill">
            <a:extLst>
              <a:ext uri="{FF2B5EF4-FFF2-40B4-BE49-F238E27FC236}">
                <a16:creationId xmlns:a16="http://schemas.microsoft.com/office/drawing/2014/main" id="{DB430D34-68B1-495F-958B-CD7A12F7F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6893" y="5625957"/>
            <a:ext cx="623888" cy="623888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DD4A3244-8914-4174-8F9F-EA3A9B593967}"/>
              </a:ext>
            </a:extLst>
          </p:cNvPr>
          <p:cNvSpPr txBox="1">
            <a:spLocks/>
          </p:cNvSpPr>
          <p:nvPr/>
        </p:nvSpPr>
        <p:spPr>
          <a:xfrm>
            <a:off x="1013697" y="5763138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Click “Save Changes” upon completion.</a:t>
            </a:r>
          </a:p>
        </p:txBody>
      </p:sp>
    </p:spTree>
    <p:extLst>
      <p:ext uri="{BB962C8B-B14F-4D97-AF65-F5344CB8AC3E}">
        <p14:creationId xmlns:p14="http://schemas.microsoft.com/office/powerpoint/2010/main" val="667065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B02D-E8B3-4813-93FD-50125E15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&amp; Answer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13152-91A3-4A29-868E-5F5FDD82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DC590-1196-4554-888D-85BFF1C1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  |</a:t>
            </a:r>
            <a:endParaRPr lang="en-US" dirty="0"/>
          </a:p>
        </p:txBody>
      </p:sp>
      <p:pic>
        <p:nvPicPr>
          <p:cNvPr id="10" name="Picture Placeholder 9" descr="A picture containing person, grass, man, looking&#10;&#10;Description automatically generated">
            <a:extLst>
              <a:ext uri="{FF2B5EF4-FFF2-40B4-BE49-F238E27FC236}">
                <a16:creationId xmlns:a16="http://schemas.microsoft.com/office/drawing/2014/main" id="{6455AFEE-6AC6-4FCF-A2A0-7DE44CC5480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4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52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160182-A885-43FD-997D-23A3BE3B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331471"/>
            <a:ext cx="6924675" cy="374287"/>
          </a:xfrm>
        </p:spPr>
        <p:txBody>
          <a:bodyPr/>
          <a:lstStyle/>
          <a:p>
            <a:r>
              <a:rPr lang="en-US" dirty="0"/>
              <a:t>Thank you for attending!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5BCCA6-9F1C-4971-A291-47226816F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C96EA0-B962-4BD7-9ED2-E208C573C177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 dirty="0"/>
              <a:t>1 (866) 433-3658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47C6D-A8AB-46F3-A922-B4B806212078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en-US" dirty="0"/>
              <a:t>Please reach out with any questions you may have.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E7607-D185-4010-9DD3-D6661FB9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FC990B-C153-4D7C-AF90-67368C427B74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/>
              <a:t>DentalMNMedicaid@Kepro.com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A378F63-34F5-42A9-B6AD-FA4E5047B37D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/>
              <a:t>https://mhcp.kepro.com/</a:t>
            </a:r>
          </a:p>
        </p:txBody>
      </p:sp>
      <p:pic>
        <p:nvPicPr>
          <p:cNvPr id="22" name="Picture Placeholder 2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B56C744-6726-4F07-A907-F0EC0175CE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r="26297"/>
          <a:stretch/>
        </p:blipFill>
        <p:spPr>
          <a:xfrm>
            <a:off x="4799517" y="0"/>
            <a:ext cx="8705850" cy="6858000"/>
          </a:xfrm>
        </p:spPr>
      </p:pic>
    </p:spTree>
    <p:extLst>
      <p:ext uri="{BB962C8B-B14F-4D97-AF65-F5344CB8AC3E}">
        <p14:creationId xmlns:p14="http://schemas.microsoft.com/office/powerpoint/2010/main" val="36844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8" y="329234"/>
            <a:ext cx="5615188" cy="374287"/>
          </a:xfrm>
        </p:spPr>
        <p:txBody>
          <a:bodyPr/>
          <a:lstStyle/>
          <a:p>
            <a:r>
              <a:rPr lang="en-US" dirty="0"/>
              <a:t>QUESTIONNAIRE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2</a:t>
            </a:fld>
            <a:endParaRPr lang="en-US" dirty="0"/>
          </a:p>
        </p:txBody>
      </p: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51D0DE-4501-45C3-BC50-D488573C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29" y="1465936"/>
            <a:ext cx="6318520" cy="4939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A27949-1245-487E-8AD9-A752B9A5D5D9}"/>
              </a:ext>
            </a:extLst>
          </p:cNvPr>
          <p:cNvSpPr txBox="1"/>
          <p:nvPr/>
        </p:nvSpPr>
        <p:spPr>
          <a:xfrm>
            <a:off x="338949" y="2059324"/>
            <a:ext cx="2801566" cy="4130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37465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“Effective Jan. 1, 2022, MHCP is following the American Association of Orthodontists (AAO) 2019 medically necessary orthodontics parameters for coverage of orthodontic treatment for birth through 20-year-olds.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37465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New criteria is listed to the right:</a:t>
            </a:r>
          </a:p>
          <a:p>
            <a:endParaRPr lang="en-US" dirty="0"/>
          </a:p>
        </p:txBody>
      </p:sp>
      <p:pic>
        <p:nvPicPr>
          <p:cNvPr id="19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3009A9F8-2585-4780-958E-B9F1C9594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338949" y="87993"/>
            <a:ext cx="2527333" cy="1851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131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5D346C-24CF-4579-A182-1248C816BB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5339" y="6172358"/>
            <a:ext cx="7850639" cy="486707"/>
          </a:xfrm>
        </p:spPr>
        <p:txBody>
          <a:bodyPr/>
          <a:lstStyle/>
          <a:p>
            <a:r>
              <a:rPr lang="en-US" dirty="0"/>
              <a:t>“Save changes” should be used throughout the process</a:t>
            </a:r>
          </a:p>
          <a:p>
            <a:r>
              <a:rPr lang="en-US" dirty="0"/>
              <a:t>When Marked as Completed, the questionnaire cannot be edited or altered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8" y="329234"/>
            <a:ext cx="5615188" cy="374287"/>
          </a:xfrm>
        </p:spPr>
        <p:txBody>
          <a:bodyPr/>
          <a:lstStyle/>
          <a:p>
            <a:r>
              <a:rPr lang="en-US" dirty="0"/>
              <a:t>QUESTIONNAIRE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92E9E-A05A-4310-AB6B-BF18E6D6C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83" y="936484"/>
            <a:ext cx="9798996" cy="5140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232A5F-88C4-4A56-984E-C0A53A32333D}"/>
              </a:ext>
            </a:extLst>
          </p:cNvPr>
          <p:cNvSpPr/>
          <p:nvPr/>
        </p:nvSpPr>
        <p:spPr>
          <a:xfrm>
            <a:off x="2354094" y="4005882"/>
            <a:ext cx="2295728" cy="63229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51B37-0582-465D-81F5-A3FAABA2D869}"/>
              </a:ext>
            </a:extLst>
          </p:cNvPr>
          <p:cNvSpPr txBox="1"/>
          <p:nvPr/>
        </p:nvSpPr>
        <p:spPr>
          <a:xfrm>
            <a:off x="2217907" y="3667328"/>
            <a:ext cx="7286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*Please save changes but mark “completed” only upon finalization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DDBB4-4B50-41D4-86A3-EBE6D76BE327}"/>
              </a:ext>
            </a:extLst>
          </p:cNvPr>
          <p:cNvSpPr txBox="1"/>
          <p:nvPr/>
        </p:nvSpPr>
        <p:spPr>
          <a:xfrm>
            <a:off x="5311301" y="1103092"/>
            <a:ext cx="2130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ighlight>
                  <a:srgbClr val="37465E"/>
                </a:highlight>
              </a:rPr>
              <a:t>Provider name is listed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8BE61-E36A-4742-9006-D44DC03D2FE5}"/>
              </a:ext>
            </a:extLst>
          </p:cNvPr>
          <p:cNvSpPr/>
          <p:nvPr/>
        </p:nvSpPr>
        <p:spPr>
          <a:xfrm>
            <a:off x="5535038" y="1344410"/>
            <a:ext cx="1556426" cy="121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E55079-07BC-40BE-A2E8-FF6144C78260}"/>
              </a:ext>
            </a:extLst>
          </p:cNvPr>
          <p:cNvSpPr/>
          <p:nvPr/>
        </p:nvSpPr>
        <p:spPr>
          <a:xfrm>
            <a:off x="10282136" y="1108953"/>
            <a:ext cx="301558" cy="49611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5D346C-24CF-4579-A182-1248C816BB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2150" y="3449993"/>
            <a:ext cx="2115283" cy="48670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rgbClr val="37465E"/>
                </a:solidFill>
              </a:rPr>
              <a:t>Choose “Yes” or “No”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656" y="572351"/>
            <a:ext cx="5615188" cy="374287"/>
          </a:xfrm>
        </p:spPr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662F54EF-5F01-4C3E-B048-08C8FE2F0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553" y="3282976"/>
            <a:ext cx="623888" cy="623888"/>
          </a:xfrm>
          <a:prstGeom prst="rect">
            <a:avLst/>
          </a:prstGeom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F3516A0B-BF96-47CA-9F81-B3EE583B2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893" y="3948001"/>
            <a:ext cx="623888" cy="623888"/>
          </a:xfrm>
          <a:prstGeom prst="rect">
            <a:avLst/>
          </a:prstGeom>
        </p:spPr>
      </p:pic>
      <p:pic>
        <p:nvPicPr>
          <p:cNvPr id="23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A3B3C3D8-2557-4CF4-9995-C4D9F7D0FA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7881D25-8F1D-4F17-969A-276BFBCF5875}"/>
              </a:ext>
            </a:extLst>
          </p:cNvPr>
          <p:cNvSpPr txBox="1">
            <a:spLocks/>
          </p:cNvSpPr>
          <p:nvPr/>
        </p:nvSpPr>
        <p:spPr>
          <a:xfrm>
            <a:off x="1082150" y="4085182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choose appropriate measurement.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13F67-22CB-43FF-BCA6-91D7DEFA8D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9304"/>
          <a:stretch/>
        </p:blipFill>
        <p:spPr>
          <a:xfrm>
            <a:off x="3621826" y="2745707"/>
            <a:ext cx="7922477" cy="3165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72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368" y="675463"/>
            <a:ext cx="5615188" cy="374287"/>
          </a:xfrm>
        </p:spPr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2EDAC9-74E9-49BB-BCEC-C97F1CEE1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r="30784"/>
          <a:stretch/>
        </p:blipFill>
        <p:spPr bwMode="auto">
          <a:xfrm>
            <a:off x="3406531" y="1875760"/>
            <a:ext cx="8452094" cy="310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5315926E-D52B-4DA8-966A-FBD9ADD6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0D0BA21-3F4F-4AB2-AF1E-E018244041BD}"/>
              </a:ext>
            </a:extLst>
          </p:cNvPr>
          <p:cNvSpPr txBox="1">
            <a:spLocks/>
          </p:cNvSpPr>
          <p:nvPr/>
        </p:nvSpPr>
        <p:spPr>
          <a:xfrm>
            <a:off x="993308" y="3396233"/>
            <a:ext cx="2115283" cy="52135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>
                <a:solidFill>
                  <a:srgbClr val="37465E"/>
                </a:solidFill>
              </a:rPr>
              <a:t>Choose “Yes” or “No”</a:t>
            </a:r>
            <a:endParaRPr lang="en-US" sz="1400" dirty="0">
              <a:solidFill>
                <a:srgbClr val="37465E"/>
              </a:solidFill>
            </a:endParaRPr>
          </a:p>
        </p:txBody>
      </p:sp>
      <p:pic>
        <p:nvPicPr>
          <p:cNvPr id="14" name="Graphic 13" descr="Badge 1 with solid fill">
            <a:extLst>
              <a:ext uri="{FF2B5EF4-FFF2-40B4-BE49-F238E27FC236}">
                <a16:creationId xmlns:a16="http://schemas.microsoft.com/office/drawing/2014/main" id="{50A13054-5791-4DCA-B715-3B6374F4A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711" y="3219450"/>
            <a:ext cx="623888" cy="668298"/>
          </a:xfrm>
          <a:prstGeom prst="rect">
            <a:avLst/>
          </a:prstGeom>
        </p:spPr>
      </p:pic>
      <p:pic>
        <p:nvPicPr>
          <p:cNvPr id="19" name="Graphic 18" descr="Badge with solid fill">
            <a:extLst>
              <a:ext uri="{FF2B5EF4-FFF2-40B4-BE49-F238E27FC236}">
                <a16:creationId xmlns:a16="http://schemas.microsoft.com/office/drawing/2014/main" id="{5B6E5409-34F8-4968-9A54-E59AB322F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450" y="4218625"/>
            <a:ext cx="623888" cy="668298"/>
          </a:xfrm>
          <a:prstGeom prst="rect">
            <a:avLst/>
          </a:prstGeom>
        </p:spPr>
      </p:pic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0E612B4-458D-453C-86E8-20443E0C8A24}"/>
              </a:ext>
            </a:extLst>
          </p:cNvPr>
          <p:cNvSpPr txBox="1">
            <a:spLocks/>
          </p:cNvSpPr>
          <p:nvPr/>
        </p:nvSpPr>
        <p:spPr>
          <a:xfrm>
            <a:off x="993308" y="4365571"/>
            <a:ext cx="2236085" cy="52135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enter the appropriate measurement in mm.</a:t>
            </a:r>
          </a:p>
        </p:txBody>
      </p:sp>
    </p:spTree>
    <p:extLst>
      <p:ext uri="{BB962C8B-B14F-4D97-AF65-F5344CB8AC3E}">
        <p14:creationId xmlns:p14="http://schemas.microsoft.com/office/powerpoint/2010/main" val="69984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532" y="631075"/>
            <a:ext cx="5615188" cy="374287"/>
          </a:xfrm>
        </p:spPr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70D47-E12B-4CED-9E33-724F3C404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249" b="21481"/>
          <a:stretch/>
        </p:blipFill>
        <p:spPr>
          <a:xfrm>
            <a:off x="3613896" y="1602689"/>
            <a:ext cx="8231211" cy="4964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E49ED1A-1EFA-4BAB-9D4C-809AE9C91A06}"/>
              </a:ext>
            </a:extLst>
          </p:cNvPr>
          <p:cNvSpPr txBox="1">
            <a:spLocks/>
          </p:cNvSpPr>
          <p:nvPr/>
        </p:nvSpPr>
        <p:spPr>
          <a:xfrm>
            <a:off x="1082150" y="3449993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>
                <a:solidFill>
                  <a:srgbClr val="37465E"/>
                </a:solidFill>
              </a:rPr>
              <a:t>Choose “Yes” or “No”</a:t>
            </a:r>
            <a:endParaRPr lang="en-US" sz="1400" dirty="0">
              <a:solidFill>
                <a:srgbClr val="37465E"/>
              </a:solidFill>
            </a:endParaRPr>
          </a:p>
        </p:txBody>
      </p:sp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102F3910-37F9-4A65-83CC-8AF827DA5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53" y="3282976"/>
            <a:ext cx="623888" cy="623888"/>
          </a:xfrm>
          <a:prstGeom prst="rect">
            <a:avLst/>
          </a:prstGeom>
        </p:spPr>
      </p:pic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07CDD4B6-DB6F-4589-872B-1FE65A75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553" y="3948001"/>
            <a:ext cx="623888" cy="623888"/>
          </a:xfrm>
          <a:prstGeom prst="rect">
            <a:avLst/>
          </a:prstGeom>
        </p:spPr>
      </p:pic>
      <p:pic>
        <p:nvPicPr>
          <p:cNvPr id="10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2C32CEDA-1373-42B3-AF46-8126E1F26C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B3580E4-667D-47B2-8E25-ECBB00B4817F}"/>
              </a:ext>
            </a:extLst>
          </p:cNvPr>
          <p:cNvSpPr txBox="1">
            <a:spLocks/>
          </p:cNvSpPr>
          <p:nvPr/>
        </p:nvSpPr>
        <p:spPr>
          <a:xfrm>
            <a:off x="1082150" y="4085182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choose appropriate tooth numbers.</a:t>
            </a:r>
          </a:p>
        </p:txBody>
      </p:sp>
    </p:spTree>
    <p:extLst>
      <p:ext uri="{BB962C8B-B14F-4D97-AF65-F5344CB8AC3E}">
        <p14:creationId xmlns:p14="http://schemas.microsoft.com/office/powerpoint/2010/main" val="354518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279" y="696897"/>
            <a:ext cx="5615188" cy="374287"/>
          </a:xfrm>
        </p:spPr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290E7149-05F5-4523-A3A7-76FD206357AC}"/>
              </a:ext>
            </a:extLst>
          </p:cNvPr>
          <p:cNvSpPr txBox="1">
            <a:spLocks/>
          </p:cNvSpPr>
          <p:nvPr/>
        </p:nvSpPr>
        <p:spPr>
          <a:xfrm>
            <a:off x="1082150" y="3449993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>
                <a:solidFill>
                  <a:srgbClr val="37465E"/>
                </a:solidFill>
              </a:rPr>
              <a:t>Choose “Yes” or “No”</a:t>
            </a:r>
            <a:endParaRPr lang="en-US" sz="1400" dirty="0">
              <a:solidFill>
                <a:srgbClr val="37465E"/>
              </a:solidFill>
            </a:endParaRPr>
          </a:p>
        </p:txBody>
      </p:sp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3BC5CBF2-1BDA-4CCF-AD7E-6C41D9234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553" y="3282976"/>
            <a:ext cx="623888" cy="623888"/>
          </a:xfrm>
          <a:prstGeom prst="rect">
            <a:avLst/>
          </a:prstGeom>
        </p:spPr>
      </p:pic>
      <p:pic>
        <p:nvPicPr>
          <p:cNvPr id="9" name="Graphic 8" descr="Badge with solid fill">
            <a:extLst>
              <a:ext uri="{FF2B5EF4-FFF2-40B4-BE49-F238E27FC236}">
                <a16:creationId xmlns:a16="http://schemas.microsoft.com/office/drawing/2014/main" id="{5EDDBDEA-DC10-4B7F-A311-4655000D4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553" y="3948001"/>
            <a:ext cx="623888" cy="623888"/>
          </a:xfrm>
          <a:prstGeom prst="rect">
            <a:avLst/>
          </a:prstGeom>
        </p:spPr>
      </p:pic>
      <p:pic>
        <p:nvPicPr>
          <p:cNvPr id="11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1084EB5B-B463-448F-A632-72E0A0D6D7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1A33A0DE-8D87-41E6-BA46-E4D998162369}"/>
              </a:ext>
            </a:extLst>
          </p:cNvPr>
          <p:cNvSpPr txBox="1">
            <a:spLocks/>
          </p:cNvSpPr>
          <p:nvPr/>
        </p:nvSpPr>
        <p:spPr>
          <a:xfrm>
            <a:off x="1082150" y="4085182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choose appropriate tooth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41197-78FA-4E15-B963-A04325DCDD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01"/>
          <a:stretch/>
        </p:blipFill>
        <p:spPr>
          <a:xfrm>
            <a:off x="3649279" y="1600098"/>
            <a:ext cx="8278452" cy="4561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76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495" y="471277"/>
            <a:ext cx="5615188" cy="374287"/>
          </a:xfrm>
        </p:spPr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39072-CEFC-46F5-96E7-4FCD3169D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73"/>
          <a:stretch/>
        </p:blipFill>
        <p:spPr>
          <a:xfrm>
            <a:off x="3703495" y="1486816"/>
            <a:ext cx="7681979" cy="5096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68D3C15-5150-43CE-B044-0CCDFFADD507}"/>
              </a:ext>
            </a:extLst>
          </p:cNvPr>
          <p:cNvSpPr txBox="1">
            <a:spLocks/>
          </p:cNvSpPr>
          <p:nvPr/>
        </p:nvSpPr>
        <p:spPr>
          <a:xfrm>
            <a:off x="1082150" y="3449993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>
                <a:solidFill>
                  <a:srgbClr val="37465E"/>
                </a:solidFill>
              </a:rPr>
              <a:t>Choose “Yes” or “No”</a:t>
            </a:r>
            <a:endParaRPr lang="en-US" sz="1400" dirty="0">
              <a:solidFill>
                <a:srgbClr val="37465E"/>
              </a:solidFill>
            </a:endParaRP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0FF805ED-05F1-4F5B-8571-EF1DAEFE2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53" y="3282976"/>
            <a:ext cx="623888" cy="623888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3A0B7DA9-5943-419B-A699-B61DD626F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553" y="3948001"/>
            <a:ext cx="623888" cy="623888"/>
          </a:xfrm>
          <a:prstGeom prst="rect">
            <a:avLst/>
          </a:prstGeom>
        </p:spPr>
      </p:pic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7F3E5D58-8A7E-4209-B89E-8BC5C32FFE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D6A583E3-CBE1-4802-BB78-01F0959DC03B}"/>
              </a:ext>
            </a:extLst>
          </p:cNvPr>
          <p:cNvSpPr txBox="1">
            <a:spLocks/>
          </p:cNvSpPr>
          <p:nvPr/>
        </p:nvSpPr>
        <p:spPr>
          <a:xfrm>
            <a:off x="1082150" y="4085182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choose appropriate tooth numbers causing impingement </a:t>
            </a:r>
          </a:p>
        </p:txBody>
      </p:sp>
    </p:spTree>
    <p:extLst>
      <p:ext uri="{BB962C8B-B14F-4D97-AF65-F5344CB8AC3E}">
        <p14:creationId xmlns:p14="http://schemas.microsoft.com/office/powerpoint/2010/main" val="259161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3E6E51-253C-4F91-B6C6-D55393A9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126" y="357951"/>
            <a:ext cx="5615188" cy="374287"/>
          </a:xfrm>
        </p:spPr>
        <p:txBody>
          <a:bodyPr/>
          <a:lstStyle/>
          <a:p>
            <a:r>
              <a:rPr lang="en-US" dirty="0"/>
              <a:t>Question 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55CEC-105C-4B03-8D94-8BBAA69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464" y="6435805"/>
            <a:ext cx="528535" cy="294668"/>
          </a:xfrm>
        </p:spPr>
        <p:txBody>
          <a:bodyPr/>
          <a:lstStyle/>
          <a:p>
            <a:fld id="{9B9AA9A6-8562-4D76-9F8E-3817B69F33CE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4DD1D-3E77-4D15-99B5-39CF9B3EB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126" y="1105095"/>
            <a:ext cx="8428828" cy="5478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8903CDAB-20A1-4AB5-8FFD-E98CB5A153B1}"/>
              </a:ext>
            </a:extLst>
          </p:cNvPr>
          <p:cNvSpPr txBox="1">
            <a:spLocks/>
          </p:cNvSpPr>
          <p:nvPr/>
        </p:nvSpPr>
        <p:spPr>
          <a:xfrm>
            <a:off x="1082150" y="3449993"/>
            <a:ext cx="2115283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>
                <a:solidFill>
                  <a:srgbClr val="37465E"/>
                </a:solidFill>
              </a:rPr>
              <a:t>Choose “Yes” or “No”</a:t>
            </a:r>
            <a:endParaRPr lang="en-US" sz="1400" dirty="0">
              <a:solidFill>
                <a:srgbClr val="37465E"/>
              </a:solidFill>
            </a:endParaRP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0518A57C-1C3B-4ECA-854E-FBB393402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53" y="3282976"/>
            <a:ext cx="623888" cy="623888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581B42AC-BAF6-4A54-8550-E0BC03484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553" y="3948001"/>
            <a:ext cx="623888" cy="623888"/>
          </a:xfrm>
          <a:prstGeom prst="rect">
            <a:avLst/>
          </a:prstGeom>
        </p:spPr>
      </p:pic>
      <p:pic>
        <p:nvPicPr>
          <p:cNvPr id="12" name="Picture Placeholder 11" descr="A close up of a mans face&#10;&#10;Description automatically generated">
            <a:extLst>
              <a:ext uri="{FF2B5EF4-FFF2-40B4-BE49-F238E27FC236}">
                <a16:creationId xmlns:a16="http://schemas.microsoft.com/office/drawing/2014/main" id="{3C01537E-DE2B-47A3-8330-B6A7F230C7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8535" r="8408" b="-872"/>
          <a:stretch/>
        </p:blipFill>
        <p:spPr>
          <a:xfrm>
            <a:off x="138046" y="97721"/>
            <a:ext cx="3091347" cy="226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4734E23-4512-4375-B1DE-E42CDDC2065C}"/>
              </a:ext>
            </a:extLst>
          </p:cNvPr>
          <p:cNvSpPr txBox="1">
            <a:spLocks/>
          </p:cNvSpPr>
          <p:nvPr/>
        </p:nvSpPr>
        <p:spPr>
          <a:xfrm>
            <a:off x="1082150" y="4085182"/>
            <a:ext cx="2236085" cy="4867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200" dirty="0">
                <a:solidFill>
                  <a:srgbClr val="37465E"/>
                </a:solidFill>
              </a:rPr>
              <a:t>If “Yes”, choose appropriate tooth number</a:t>
            </a:r>
          </a:p>
        </p:txBody>
      </p:sp>
    </p:spTree>
    <p:extLst>
      <p:ext uri="{BB962C8B-B14F-4D97-AF65-F5344CB8AC3E}">
        <p14:creationId xmlns:p14="http://schemas.microsoft.com/office/powerpoint/2010/main" val="28521969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Custom Design">
  <a:themeElements>
    <a:clrScheme name="Kepro Colors">
      <a:dk1>
        <a:srgbClr val="000000"/>
      </a:dk1>
      <a:lt1>
        <a:srgbClr val="FFFFFF"/>
      </a:lt1>
      <a:dk2>
        <a:srgbClr val="37465E"/>
      </a:dk2>
      <a:lt2>
        <a:srgbClr val="FFFFFF"/>
      </a:lt2>
      <a:accent1>
        <a:srgbClr val="70C2D4"/>
      </a:accent1>
      <a:accent2>
        <a:srgbClr val="546980"/>
      </a:accent2>
      <a:accent3>
        <a:srgbClr val="36365C"/>
      </a:accent3>
      <a:accent4>
        <a:srgbClr val="D4CCA8"/>
      </a:accent4>
      <a:accent5>
        <a:srgbClr val="EF8A45"/>
      </a:accent5>
      <a:accent6>
        <a:srgbClr val="D9C973"/>
      </a:accent6>
      <a:hlink>
        <a:srgbClr val="BDE3E8"/>
      </a:hlink>
      <a:folHlink>
        <a:srgbClr val="545454"/>
      </a:folHlink>
    </a:clrScheme>
    <a:fontScheme name="Kepro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epro_Graphics">
  <a:themeElements>
    <a:clrScheme name="Kepro Colors">
      <a:dk1>
        <a:srgbClr val="000000"/>
      </a:dk1>
      <a:lt1>
        <a:srgbClr val="FFFFFF"/>
      </a:lt1>
      <a:dk2>
        <a:srgbClr val="37465E"/>
      </a:dk2>
      <a:lt2>
        <a:srgbClr val="FFFFFF"/>
      </a:lt2>
      <a:accent1>
        <a:srgbClr val="70C2D4"/>
      </a:accent1>
      <a:accent2>
        <a:srgbClr val="546980"/>
      </a:accent2>
      <a:accent3>
        <a:srgbClr val="36365C"/>
      </a:accent3>
      <a:accent4>
        <a:srgbClr val="D4CCA8"/>
      </a:accent4>
      <a:accent5>
        <a:srgbClr val="EF8A45"/>
      </a:accent5>
      <a:accent6>
        <a:srgbClr val="D9C973"/>
      </a:accent6>
      <a:hlink>
        <a:srgbClr val="BDE3E8"/>
      </a:hlink>
      <a:folHlink>
        <a:srgbClr val="545454"/>
      </a:folHlink>
    </a:clrScheme>
    <a:fontScheme name="Kepro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pro_Graphics" id="{94073264-6CD2-44B7-A4B9-B96F9262BC59}" vid="{DDB36FCE-B6EC-4D0F-93FC-5629AEAB9FF8}"/>
    </a:ext>
  </a:extLst>
</a:theme>
</file>

<file path=ppt/theme/theme3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E7CD09309164188C9B7DC0F81E1FF" ma:contentTypeVersion="4" ma:contentTypeDescription="Create a new document." ma:contentTypeScope="" ma:versionID="76840f265002f9ec98d6f3577b6af681">
  <xsd:schema xmlns:xsd="http://www.w3.org/2001/XMLSchema" xmlns:xs="http://www.w3.org/2001/XMLSchema" xmlns:p="http://schemas.microsoft.com/office/2006/metadata/properties" xmlns:ns2="c17a2438-8fd9-4895-9405-c877f00eba37" xmlns:ns3="83f24fd9-ebb3-4c4e-9d0a-987a95872ff7" targetNamespace="http://schemas.microsoft.com/office/2006/metadata/properties" ma:root="true" ma:fieldsID="6455f6c139d04d446917e9928c0cb750" ns2:_="" ns3:_="">
    <xsd:import namespace="c17a2438-8fd9-4895-9405-c877f00eba37"/>
    <xsd:import namespace="83f24fd9-ebb3-4c4e-9d0a-987a95872f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a2438-8fd9-4895-9405-c877f00eba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24fd9-ebb3-4c4e-9d0a-987a95872f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41DC36-D34F-418C-AB54-3E11B04112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7a2438-8fd9-4895-9405-c877f00eba37"/>
    <ds:schemaRef ds:uri="83f24fd9-ebb3-4c4e-9d0a-987a95872f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302847-182A-48BF-8368-051EFD7218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46E3ED-FFB0-4141-9647-02E3979050BE}">
  <ds:schemaRefs>
    <ds:schemaRef ds:uri="83f24fd9-ebb3-4c4e-9d0a-987a95872ff7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c17a2438-8fd9-4895-9405-c877f00eba3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4111</TotalTime>
  <Words>392</Words>
  <Application>Microsoft Office PowerPoint</Application>
  <PresentationFormat>Widescreen</PresentationFormat>
  <Paragraphs>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Raleway</vt:lpstr>
      <vt:lpstr>Calibri</vt:lpstr>
      <vt:lpstr>Raleway Light</vt:lpstr>
      <vt:lpstr>Open Sans</vt:lpstr>
      <vt:lpstr>Calibri Light</vt:lpstr>
      <vt:lpstr>Raleway SemiBold</vt:lpstr>
      <vt:lpstr>Arial</vt:lpstr>
      <vt:lpstr>Custom Design</vt:lpstr>
      <vt:lpstr>Kepro_Graphics</vt:lpstr>
      <vt:lpstr>1_Custom Design</vt:lpstr>
      <vt:lpstr>2_Custom Design</vt:lpstr>
      <vt:lpstr>Dental orthodontic questionnaire training</vt:lpstr>
      <vt:lpstr>QUESTIONNAIRE</vt:lpstr>
      <vt:lpstr>QUESTIONNAIRE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Attestation</vt:lpstr>
      <vt:lpstr>Attestation</vt:lpstr>
      <vt:lpstr>Question &amp; Answer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Linh Le</dc:creator>
  <cp:lastModifiedBy>Luda Romanyuk</cp:lastModifiedBy>
  <cp:revision>339</cp:revision>
  <dcterms:created xsi:type="dcterms:W3CDTF">2020-03-20T15:14:34Z</dcterms:created>
  <dcterms:modified xsi:type="dcterms:W3CDTF">2022-01-11T14:27:52Z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0x010100EAAE7CD09309164188C9B7DC0F81E1FF</vt:lpwstr>
  </property>
</Properties>
</file>